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</p:sldMasterIdLst>
  <p:notesMasterIdLst>
    <p:notesMasterId r:id="rId21"/>
  </p:notesMasterIdLst>
  <p:sldIdLst>
    <p:sldId id="256" r:id="rId2"/>
    <p:sldId id="258" r:id="rId3"/>
    <p:sldId id="259" r:id="rId4"/>
    <p:sldId id="303" r:id="rId5"/>
    <p:sldId id="264" r:id="rId6"/>
    <p:sldId id="262" r:id="rId7"/>
    <p:sldId id="261" r:id="rId8"/>
    <p:sldId id="260" r:id="rId9"/>
    <p:sldId id="304" r:id="rId10"/>
    <p:sldId id="263" r:id="rId11"/>
    <p:sldId id="265" r:id="rId12"/>
    <p:sldId id="266" r:id="rId13"/>
    <p:sldId id="267" r:id="rId14"/>
    <p:sldId id="268" r:id="rId15"/>
    <p:sldId id="305" r:id="rId16"/>
    <p:sldId id="306" r:id="rId17"/>
    <p:sldId id="270" r:id="rId18"/>
    <p:sldId id="271" r:id="rId19"/>
    <p:sldId id="281" r:id="rId20"/>
  </p:sldIdLst>
  <p:sldSz cx="9144000" cy="5143500" type="screen16x9"/>
  <p:notesSz cx="6858000" cy="9144000"/>
  <p:embeddedFontLst>
    <p:embeddedFont>
      <p:font typeface="Josefin Sans" pitchFamily="2" charset="77"/>
      <p:regular r:id="rId22"/>
      <p:bold r:id="rId23"/>
      <p:italic r:id="rId24"/>
      <p:boldItalic r:id="rId25"/>
    </p:embeddedFont>
    <p:embeddedFont>
      <p:font typeface="Open Sans" panose="020B0706030804020204" pitchFamily="34" charset="0"/>
      <p:regular r:id="rId26"/>
      <p:bold r:id="rId27"/>
      <p:italic r:id="rId28"/>
      <p:boldItalic r:id="rId29"/>
    </p:embeddedFont>
    <p:embeddedFont>
      <p:font typeface="Poppins" pitchFamily="2" charset="77"/>
      <p:regular r:id="rId30"/>
      <p:bold r:id="rId31"/>
      <p:italic r:id="rId32"/>
      <p:boldItalic r:id="rId33"/>
    </p:embeddedFont>
    <p:embeddedFont>
      <p:font typeface="Righteous" panose="02010506000000020000" pitchFamily="2" charset="0"/>
      <p:regular r:id="rId34"/>
    </p:embeddedFont>
    <p:embeddedFont>
      <p:font typeface="Roboto Mono" pitchFamily="49" charset="0"/>
      <p:regular r:id="rId35"/>
      <p:bold r:id="rId36"/>
      <p:italic r:id="rId37"/>
      <p:boldItalic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1252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98651FA-030B-754F-9983-17B46FE66D51}" v="136" dt="2021-01-21T11:40:01.478"/>
  </p1510:revLst>
</p1510:revInfo>
</file>

<file path=ppt/tableStyles.xml><?xml version="1.0" encoding="utf-8"?>
<a:tblStyleLst xmlns:a="http://schemas.openxmlformats.org/drawingml/2006/main" def="{59529A88-ECBF-466F-AA0D-A17FBD11C27E}">
  <a:tblStyle styleId="{59529A88-ECBF-466F-AA0D-A17FBD11C27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220"/>
    <p:restoredTop sz="94699"/>
  </p:normalViewPr>
  <p:slideViewPr>
    <p:cSldViewPr snapToGrid="0" snapToObjects="1">
      <p:cViewPr>
        <p:scale>
          <a:sx n="172" d="100"/>
          <a:sy n="172" d="100"/>
        </p:scale>
        <p:origin x="1088" y="6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9" Type="http://schemas.openxmlformats.org/officeDocument/2006/relationships/presProps" Target="presProps.xml"/><Relationship Id="rId21" Type="http://schemas.openxmlformats.org/officeDocument/2006/relationships/notesMaster" Target="notesMasters/notesMaster1.xml"/><Relationship Id="rId34" Type="http://schemas.openxmlformats.org/officeDocument/2006/relationships/font" Target="fonts/font13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font" Target="fonts/font16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font" Target="fonts/font1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4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font" Target="fonts/font14.fntdata"/><Relationship Id="rId43" Type="http://schemas.microsoft.com/office/2016/11/relationships/changesInfo" Target="changesInfos/changesInfo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font" Target="fonts/font17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eonard Tng" userId="6d2f962b56cbc94a" providerId="LiveId" clId="{F98651FA-030B-754F-9983-17B46FE66D51}"/>
    <pc:docChg chg="undo redo custSel addSld delSld modSld sldOrd delMainMaster">
      <pc:chgData name="Leonard Tng" userId="6d2f962b56cbc94a" providerId="LiveId" clId="{F98651FA-030B-754F-9983-17B46FE66D51}" dt="2021-01-21T11:40:56.764" v="4804" actId="404"/>
      <pc:docMkLst>
        <pc:docMk/>
      </pc:docMkLst>
      <pc:sldChg chg="modSp mod">
        <pc:chgData name="Leonard Tng" userId="6d2f962b56cbc94a" providerId="LiveId" clId="{F98651FA-030B-754F-9983-17B46FE66D51}" dt="2021-01-21T10:19:48.616" v="1894" actId="20577"/>
        <pc:sldMkLst>
          <pc:docMk/>
          <pc:sldMk cId="0" sldId="256"/>
        </pc:sldMkLst>
        <pc:spChg chg="mod">
          <ac:chgData name="Leonard Tng" userId="6d2f962b56cbc94a" providerId="LiveId" clId="{F98651FA-030B-754F-9983-17B46FE66D51}" dt="2021-01-21T10:19:48.616" v="1894" actId="20577"/>
          <ac:spMkLst>
            <pc:docMk/>
            <pc:sldMk cId="0" sldId="256"/>
            <ac:spMk id="8" creationId="{8EEA1BE1-B2BF-2945-9C6A-892D7F2F9A3F}"/>
          </ac:spMkLst>
        </pc:spChg>
        <pc:spChg chg="mod">
          <ac:chgData name="Leonard Tng" userId="6d2f962b56cbc94a" providerId="LiveId" clId="{F98651FA-030B-754F-9983-17B46FE66D51}" dt="2021-01-21T10:19:29.879" v="1856" actId="20577"/>
          <ac:spMkLst>
            <pc:docMk/>
            <pc:sldMk cId="0" sldId="256"/>
            <ac:spMk id="250" creationId="{00000000-0000-0000-0000-000000000000}"/>
          </ac:spMkLst>
        </pc:spChg>
      </pc:sldChg>
      <pc:sldChg chg="modSp mod">
        <pc:chgData name="Leonard Tng" userId="6d2f962b56cbc94a" providerId="LiveId" clId="{F98651FA-030B-754F-9983-17B46FE66D51}" dt="2021-01-21T02:57:22.626" v="236" actId="120"/>
        <pc:sldMkLst>
          <pc:docMk/>
          <pc:sldMk cId="0" sldId="259"/>
        </pc:sldMkLst>
        <pc:spChg chg="mod">
          <ac:chgData name="Leonard Tng" userId="6d2f962b56cbc94a" providerId="LiveId" clId="{F98651FA-030B-754F-9983-17B46FE66D51}" dt="2021-01-21T02:57:22.626" v="236" actId="120"/>
          <ac:spMkLst>
            <pc:docMk/>
            <pc:sldMk cId="0" sldId="259"/>
            <ac:spMk id="288" creationId="{00000000-0000-0000-0000-000000000000}"/>
          </ac:spMkLst>
        </pc:spChg>
        <pc:spChg chg="mod">
          <ac:chgData name="Leonard Tng" userId="6d2f962b56cbc94a" providerId="LiveId" clId="{F98651FA-030B-754F-9983-17B46FE66D51}" dt="2021-01-21T02:57:17.480" v="235" actId="14100"/>
          <ac:spMkLst>
            <pc:docMk/>
            <pc:sldMk cId="0" sldId="259"/>
            <ac:spMk id="289" creationId="{00000000-0000-0000-0000-000000000000}"/>
          </ac:spMkLst>
        </pc:spChg>
      </pc:sldChg>
      <pc:sldChg chg="addSp delSp modSp mod ord">
        <pc:chgData name="Leonard Tng" userId="6d2f962b56cbc94a" providerId="LiveId" clId="{F98651FA-030B-754F-9983-17B46FE66D51}" dt="2021-01-21T10:32:39.616" v="2089" actId="1076"/>
        <pc:sldMkLst>
          <pc:docMk/>
          <pc:sldMk cId="0" sldId="260"/>
        </pc:sldMkLst>
        <pc:spChg chg="add del mod">
          <ac:chgData name="Leonard Tng" userId="6d2f962b56cbc94a" providerId="LiveId" clId="{F98651FA-030B-754F-9983-17B46FE66D51}" dt="2021-01-21T10:26:09.168" v="1903" actId="14826"/>
          <ac:spMkLst>
            <pc:docMk/>
            <pc:sldMk cId="0" sldId="260"/>
            <ac:spMk id="2" creationId="{FD56B5ED-55B2-BE47-90FF-BBA228A8D28F}"/>
          </ac:spMkLst>
        </pc:spChg>
        <pc:spChg chg="add del mod">
          <ac:chgData name="Leonard Tng" userId="6d2f962b56cbc94a" providerId="LiveId" clId="{F98651FA-030B-754F-9983-17B46FE66D51}" dt="2021-01-21T02:57:46.652" v="238"/>
          <ac:spMkLst>
            <pc:docMk/>
            <pc:sldMk cId="0" sldId="260"/>
            <ac:spMk id="16" creationId="{EFF42FE3-EBCA-E84A-BA70-FBE080CBD2E6}"/>
          </ac:spMkLst>
        </pc:spChg>
        <pc:spChg chg="add del mod">
          <ac:chgData name="Leonard Tng" userId="6d2f962b56cbc94a" providerId="LiveId" clId="{F98651FA-030B-754F-9983-17B46FE66D51}" dt="2021-01-21T02:57:46.652" v="238"/>
          <ac:spMkLst>
            <pc:docMk/>
            <pc:sldMk cId="0" sldId="260"/>
            <ac:spMk id="17" creationId="{FDA067F2-D27A-2545-B45A-639D9B358B18}"/>
          </ac:spMkLst>
        </pc:spChg>
        <pc:spChg chg="add del mod">
          <ac:chgData name="Leonard Tng" userId="6d2f962b56cbc94a" providerId="LiveId" clId="{F98651FA-030B-754F-9983-17B46FE66D51}" dt="2021-01-21T02:57:46.652" v="238"/>
          <ac:spMkLst>
            <pc:docMk/>
            <pc:sldMk cId="0" sldId="260"/>
            <ac:spMk id="18" creationId="{9131BC32-CA19-0F45-ABE5-7706A3941EB7}"/>
          </ac:spMkLst>
        </pc:spChg>
        <pc:spChg chg="add del mod">
          <ac:chgData name="Leonard Tng" userId="6d2f962b56cbc94a" providerId="LiveId" clId="{F98651FA-030B-754F-9983-17B46FE66D51}" dt="2021-01-21T02:57:46.652" v="238"/>
          <ac:spMkLst>
            <pc:docMk/>
            <pc:sldMk cId="0" sldId="260"/>
            <ac:spMk id="19" creationId="{EB93F50C-2D13-5844-945E-744DC74EAD96}"/>
          </ac:spMkLst>
        </pc:spChg>
        <pc:spChg chg="add del mod">
          <ac:chgData name="Leonard Tng" userId="6d2f962b56cbc94a" providerId="LiveId" clId="{F98651FA-030B-754F-9983-17B46FE66D51}" dt="2021-01-21T02:57:46.652" v="238"/>
          <ac:spMkLst>
            <pc:docMk/>
            <pc:sldMk cId="0" sldId="260"/>
            <ac:spMk id="20" creationId="{72500EEA-AF84-FF42-A017-89016DCEA822}"/>
          </ac:spMkLst>
        </pc:spChg>
        <pc:spChg chg="add mod">
          <ac:chgData name="Leonard Tng" userId="6d2f962b56cbc94a" providerId="LiveId" clId="{F98651FA-030B-754F-9983-17B46FE66D51}" dt="2021-01-21T02:57:48.336" v="240"/>
          <ac:spMkLst>
            <pc:docMk/>
            <pc:sldMk cId="0" sldId="260"/>
            <ac:spMk id="21" creationId="{450A58D3-730D-6349-880A-016FC08F2213}"/>
          </ac:spMkLst>
        </pc:spChg>
        <pc:spChg chg="add mod">
          <ac:chgData name="Leonard Tng" userId="6d2f962b56cbc94a" providerId="LiveId" clId="{F98651FA-030B-754F-9983-17B46FE66D51}" dt="2021-01-21T02:57:48.336" v="240"/>
          <ac:spMkLst>
            <pc:docMk/>
            <pc:sldMk cId="0" sldId="260"/>
            <ac:spMk id="22" creationId="{5E5FDEC6-EB61-634A-A0B4-667FFD10E1C0}"/>
          </ac:spMkLst>
        </pc:spChg>
        <pc:spChg chg="add mod">
          <ac:chgData name="Leonard Tng" userId="6d2f962b56cbc94a" providerId="LiveId" clId="{F98651FA-030B-754F-9983-17B46FE66D51}" dt="2021-01-21T02:57:48.336" v="240"/>
          <ac:spMkLst>
            <pc:docMk/>
            <pc:sldMk cId="0" sldId="260"/>
            <ac:spMk id="23" creationId="{D70C918B-AB4B-044C-8219-978E36B08024}"/>
          </ac:spMkLst>
        </pc:spChg>
        <pc:spChg chg="add mod">
          <ac:chgData name="Leonard Tng" userId="6d2f962b56cbc94a" providerId="LiveId" clId="{F98651FA-030B-754F-9983-17B46FE66D51}" dt="2021-01-21T02:57:48.336" v="240"/>
          <ac:spMkLst>
            <pc:docMk/>
            <pc:sldMk cId="0" sldId="260"/>
            <ac:spMk id="24" creationId="{F4EFB12B-236E-6D49-B4D0-EFF198E4FDD4}"/>
          </ac:spMkLst>
        </pc:spChg>
        <pc:spChg chg="add mod">
          <ac:chgData name="Leonard Tng" userId="6d2f962b56cbc94a" providerId="LiveId" clId="{F98651FA-030B-754F-9983-17B46FE66D51}" dt="2021-01-21T02:57:48.336" v="240"/>
          <ac:spMkLst>
            <pc:docMk/>
            <pc:sldMk cId="0" sldId="260"/>
            <ac:spMk id="25" creationId="{782FCF55-0CD5-EE42-BC9C-990328CAC24C}"/>
          </ac:spMkLst>
        </pc:spChg>
        <pc:spChg chg="mod">
          <ac:chgData name="Leonard Tng" userId="6d2f962b56cbc94a" providerId="LiveId" clId="{F98651FA-030B-754F-9983-17B46FE66D51}" dt="2021-01-21T10:32:39.616" v="2089" actId="1076"/>
          <ac:spMkLst>
            <pc:docMk/>
            <pc:sldMk cId="0" sldId="260"/>
            <ac:spMk id="303" creationId="{00000000-0000-0000-0000-000000000000}"/>
          </ac:spMkLst>
        </pc:spChg>
        <pc:spChg chg="mod">
          <ac:chgData name="Leonard Tng" userId="6d2f962b56cbc94a" providerId="LiveId" clId="{F98651FA-030B-754F-9983-17B46FE66D51}" dt="2021-01-21T10:26:44.651" v="1907" actId="20577"/>
          <ac:spMkLst>
            <pc:docMk/>
            <pc:sldMk cId="0" sldId="260"/>
            <ac:spMk id="304" creationId="{00000000-0000-0000-0000-000000000000}"/>
          </ac:spMkLst>
        </pc:spChg>
        <pc:spChg chg="mod">
          <ac:chgData name="Leonard Tng" userId="6d2f962b56cbc94a" providerId="LiveId" clId="{F98651FA-030B-754F-9983-17B46FE66D51}" dt="2021-01-21T10:26:38.779" v="1904" actId="14826"/>
          <ac:spMkLst>
            <pc:docMk/>
            <pc:sldMk cId="0" sldId="260"/>
            <ac:spMk id="307" creationId="{00000000-0000-0000-0000-000000000000}"/>
          </ac:spMkLst>
        </pc:spChg>
        <pc:spChg chg="del">
          <ac:chgData name="Leonard Tng" userId="6d2f962b56cbc94a" providerId="LiveId" clId="{F98651FA-030B-754F-9983-17B46FE66D51}" dt="2021-01-21T02:57:47.856" v="239" actId="478"/>
          <ac:spMkLst>
            <pc:docMk/>
            <pc:sldMk cId="0" sldId="260"/>
            <ac:spMk id="310" creationId="{00000000-0000-0000-0000-000000000000}"/>
          </ac:spMkLst>
        </pc:spChg>
        <pc:spChg chg="del">
          <ac:chgData name="Leonard Tng" userId="6d2f962b56cbc94a" providerId="LiveId" clId="{F98651FA-030B-754F-9983-17B46FE66D51}" dt="2021-01-21T02:57:47.856" v="239" actId="478"/>
          <ac:spMkLst>
            <pc:docMk/>
            <pc:sldMk cId="0" sldId="260"/>
            <ac:spMk id="311" creationId="{00000000-0000-0000-0000-000000000000}"/>
          </ac:spMkLst>
        </pc:spChg>
        <pc:spChg chg="del">
          <ac:chgData name="Leonard Tng" userId="6d2f962b56cbc94a" providerId="LiveId" clId="{F98651FA-030B-754F-9983-17B46FE66D51}" dt="2021-01-21T02:57:47.856" v="239" actId="478"/>
          <ac:spMkLst>
            <pc:docMk/>
            <pc:sldMk cId="0" sldId="260"/>
            <ac:spMk id="312" creationId="{00000000-0000-0000-0000-000000000000}"/>
          </ac:spMkLst>
        </pc:spChg>
        <pc:spChg chg="del">
          <ac:chgData name="Leonard Tng" userId="6d2f962b56cbc94a" providerId="LiveId" clId="{F98651FA-030B-754F-9983-17B46FE66D51}" dt="2021-01-21T02:57:47.856" v="239" actId="478"/>
          <ac:spMkLst>
            <pc:docMk/>
            <pc:sldMk cId="0" sldId="260"/>
            <ac:spMk id="313" creationId="{00000000-0000-0000-0000-000000000000}"/>
          </ac:spMkLst>
        </pc:spChg>
        <pc:grpChg chg="mod">
          <ac:chgData name="Leonard Tng" userId="6d2f962b56cbc94a" providerId="LiveId" clId="{F98651FA-030B-754F-9983-17B46FE66D51}" dt="2021-01-21T10:26:38.779" v="1904" actId="14826"/>
          <ac:grpSpMkLst>
            <pc:docMk/>
            <pc:sldMk cId="0" sldId="260"/>
            <ac:grpSpMk id="305" creationId="{00000000-0000-0000-0000-000000000000}"/>
          </ac:grpSpMkLst>
        </pc:grpChg>
        <pc:picChg chg="mod">
          <ac:chgData name="Leonard Tng" userId="6d2f962b56cbc94a" providerId="LiveId" clId="{F98651FA-030B-754F-9983-17B46FE66D51}" dt="2021-01-21T10:26:38.779" v="1904" actId="14826"/>
          <ac:picMkLst>
            <pc:docMk/>
            <pc:sldMk cId="0" sldId="260"/>
            <ac:picMk id="306" creationId="{00000000-0000-0000-0000-000000000000}"/>
          </ac:picMkLst>
        </pc:picChg>
      </pc:sldChg>
      <pc:sldChg chg="addSp delSp modSp mod">
        <pc:chgData name="Leonard Tng" userId="6d2f962b56cbc94a" providerId="LiveId" clId="{F98651FA-030B-754F-9983-17B46FE66D51}" dt="2021-01-21T03:27:13.216" v="1733" actId="1076"/>
        <pc:sldMkLst>
          <pc:docMk/>
          <pc:sldMk cId="0" sldId="261"/>
        </pc:sldMkLst>
        <pc:spChg chg="add del mod">
          <ac:chgData name="Leonard Tng" userId="6d2f962b56cbc94a" providerId="LiveId" clId="{F98651FA-030B-754F-9983-17B46FE66D51}" dt="2021-01-21T02:54:15.205" v="112"/>
          <ac:spMkLst>
            <pc:docMk/>
            <pc:sldMk cId="0" sldId="261"/>
            <ac:spMk id="2" creationId="{30A97A0B-CF16-5041-82B6-5DFB98F726C4}"/>
          </ac:spMkLst>
        </pc:spChg>
        <pc:spChg chg="add del mod">
          <ac:chgData name="Leonard Tng" userId="6d2f962b56cbc94a" providerId="LiveId" clId="{F98651FA-030B-754F-9983-17B46FE66D51}" dt="2021-01-21T03:09:24.917" v="920"/>
          <ac:spMkLst>
            <pc:docMk/>
            <pc:sldMk cId="0" sldId="261"/>
            <ac:spMk id="15" creationId="{24304AA4-C447-2949-B791-CCB39D20C61C}"/>
          </ac:spMkLst>
        </pc:spChg>
        <pc:spChg chg="add del mod">
          <ac:chgData name="Leonard Tng" userId="6d2f962b56cbc94a" providerId="LiveId" clId="{F98651FA-030B-754F-9983-17B46FE66D51}" dt="2021-01-21T03:09:24.917" v="920"/>
          <ac:spMkLst>
            <pc:docMk/>
            <pc:sldMk cId="0" sldId="261"/>
            <ac:spMk id="16" creationId="{E0F375CE-BC72-D641-8A2E-AB6AFE11EF76}"/>
          </ac:spMkLst>
        </pc:spChg>
        <pc:spChg chg="add del mod">
          <ac:chgData name="Leonard Tng" userId="6d2f962b56cbc94a" providerId="LiveId" clId="{F98651FA-030B-754F-9983-17B46FE66D51}" dt="2021-01-21T03:09:24.917" v="920"/>
          <ac:spMkLst>
            <pc:docMk/>
            <pc:sldMk cId="0" sldId="261"/>
            <ac:spMk id="17" creationId="{DF973C9F-6CB5-0B42-95BB-796A40AC8ABE}"/>
          </ac:spMkLst>
        </pc:spChg>
        <pc:spChg chg="add del mod">
          <ac:chgData name="Leonard Tng" userId="6d2f962b56cbc94a" providerId="LiveId" clId="{F98651FA-030B-754F-9983-17B46FE66D51}" dt="2021-01-21T03:09:24.917" v="920"/>
          <ac:spMkLst>
            <pc:docMk/>
            <pc:sldMk cId="0" sldId="261"/>
            <ac:spMk id="18" creationId="{9AAE964C-BF18-7145-A9EE-A5F81729D598}"/>
          </ac:spMkLst>
        </pc:spChg>
        <pc:spChg chg="add del mod">
          <ac:chgData name="Leonard Tng" userId="6d2f962b56cbc94a" providerId="LiveId" clId="{F98651FA-030B-754F-9983-17B46FE66D51}" dt="2021-01-21T03:09:28.663" v="923"/>
          <ac:spMkLst>
            <pc:docMk/>
            <pc:sldMk cId="0" sldId="261"/>
            <ac:spMk id="19" creationId="{A8CF8715-4709-9140-AD07-6EC243A3BD8D}"/>
          </ac:spMkLst>
        </pc:spChg>
        <pc:spChg chg="add del mod">
          <ac:chgData name="Leonard Tng" userId="6d2f962b56cbc94a" providerId="LiveId" clId="{F98651FA-030B-754F-9983-17B46FE66D51}" dt="2021-01-21T03:09:28.663" v="923"/>
          <ac:spMkLst>
            <pc:docMk/>
            <pc:sldMk cId="0" sldId="261"/>
            <ac:spMk id="20" creationId="{B803000B-986A-234B-A1A4-A61B0FE66B5C}"/>
          </ac:spMkLst>
        </pc:spChg>
        <pc:spChg chg="add del mod">
          <ac:chgData name="Leonard Tng" userId="6d2f962b56cbc94a" providerId="LiveId" clId="{F98651FA-030B-754F-9983-17B46FE66D51}" dt="2021-01-21T03:09:28.663" v="923"/>
          <ac:spMkLst>
            <pc:docMk/>
            <pc:sldMk cId="0" sldId="261"/>
            <ac:spMk id="21" creationId="{0795B7E5-D25B-7546-8789-A4DDDE70D914}"/>
          </ac:spMkLst>
        </pc:spChg>
        <pc:spChg chg="add del mod">
          <ac:chgData name="Leonard Tng" userId="6d2f962b56cbc94a" providerId="LiveId" clId="{F98651FA-030B-754F-9983-17B46FE66D51}" dt="2021-01-21T03:09:28.663" v="923"/>
          <ac:spMkLst>
            <pc:docMk/>
            <pc:sldMk cId="0" sldId="261"/>
            <ac:spMk id="22" creationId="{96C4164C-5B48-0E4C-99EB-F18E30EC9C78}"/>
          </ac:spMkLst>
        </pc:spChg>
        <pc:spChg chg="add mod">
          <ac:chgData name="Leonard Tng" userId="6d2f962b56cbc94a" providerId="LiveId" clId="{F98651FA-030B-754F-9983-17B46FE66D51}" dt="2021-01-21T03:09:37.916" v="924"/>
          <ac:spMkLst>
            <pc:docMk/>
            <pc:sldMk cId="0" sldId="261"/>
            <ac:spMk id="23" creationId="{CDE920BD-B1AE-E24C-B759-6776342F7F27}"/>
          </ac:spMkLst>
        </pc:spChg>
        <pc:spChg chg="add mod">
          <ac:chgData name="Leonard Tng" userId="6d2f962b56cbc94a" providerId="LiveId" clId="{F98651FA-030B-754F-9983-17B46FE66D51}" dt="2021-01-21T03:09:37.916" v="924"/>
          <ac:spMkLst>
            <pc:docMk/>
            <pc:sldMk cId="0" sldId="261"/>
            <ac:spMk id="24" creationId="{6C70A6C4-5FC1-4B42-9F34-71F07664D17B}"/>
          </ac:spMkLst>
        </pc:spChg>
        <pc:spChg chg="add mod">
          <ac:chgData name="Leonard Tng" userId="6d2f962b56cbc94a" providerId="LiveId" clId="{F98651FA-030B-754F-9983-17B46FE66D51}" dt="2021-01-21T03:09:37.916" v="924"/>
          <ac:spMkLst>
            <pc:docMk/>
            <pc:sldMk cId="0" sldId="261"/>
            <ac:spMk id="25" creationId="{1D27A586-F070-E042-84C3-0ED160CD6724}"/>
          </ac:spMkLst>
        </pc:spChg>
        <pc:spChg chg="add mod">
          <ac:chgData name="Leonard Tng" userId="6d2f962b56cbc94a" providerId="LiveId" clId="{F98651FA-030B-754F-9983-17B46FE66D51}" dt="2021-01-21T03:09:37.916" v="924"/>
          <ac:spMkLst>
            <pc:docMk/>
            <pc:sldMk cId="0" sldId="261"/>
            <ac:spMk id="26" creationId="{043727CF-3845-E34A-A08E-7F7FC64EF241}"/>
          </ac:spMkLst>
        </pc:spChg>
        <pc:spChg chg="add mod">
          <ac:chgData name="Leonard Tng" userId="6d2f962b56cbc94a" providerId="LiveId" clId="{F98651FA-030B-754F-9983-17B46FE66D51}" dt="2021-01-21T03:09:37.916" v="924"/>
          <ac:spMkLst>
            <pc:docMk/>
            <pc:sldMk cId="0" sldId="261"/>
            <ac:spMk id="27" creationId="{33B71498-886D-E04D-B602-7250FC2048AB}"/>
          </ac:spMkLst>
        </pc:spChg>
        <pc:spChg chg="mod">
          <ac:chgData name="Leonard Tng" userId="6d2f962b56cbc94a" providerId="LiveId" clId="{F98651FA-030B-754F-9983-17B46FE66D51}" dt="2021-01-21T03:23:52.856" v="1404" actId="404"/>
          <ac:spMkLst>
            <pc:docMk/>
            <pc:sldMk cId="0" sldId="261"/>
            <ac:spMk id="322" creationId="{00000000-0000-0000-0000-000000000000}"/>
          </ac:spMkLst>
        </pc:spChg>
        <pc:spChg chg="mod">
          <ac:chgData name="Leonard Tng" userId="6d2f962b56cbc94a" providerId="LiveId" clId="{F98651FA-030B-754F-9983-17B46FE66D51}" dt="2021-01-21T03:27:13.216" v="1733" actId="1076"/>
          <ac:spMkLst>
            <pc:docMk/>
            <pc:sldMk cId="0" sldId="261"/>
            <ac:spMk id="323" creationId="{00000000-0000-0000-0000-000000000000}"/>
          </ac:spMkLst>
        </pc:spChg>
        <pc:spChg chg="del">
          <ac:chgData name="Leonard Tng" userId="6d2f962b56cbc94a" providerId="LiveId" clId="{F98651FA-030B-754F-9983-17B46FE66D51}" dt="2021-01-21T03:09:21.916" v="917" actId="478"/>
          <ac:spMkLst>
            <pc:docMk/>
            <pc:sldMk cId="0" sldId="261"/>
            <ac:spMk id="326" creationId="{00000000-0000-0000-0000-000000000000}"/>
          </ac:spMkLst>
        </pc:spChg>
        <pc:spChg chg="del">
          <ac:chgData name="Leonard Tng" userId="6d2f962b56cbc94a" providerId="LiveId" clId="{F98651FA-030B-754F-9983-17B46FE66D51}" dt="2021-01-21T03:09:21.916" v="917" actId="478"/>
          <ac:spMkLst>
            <pc:docMk/>
            <pc:sldMk cId="0" sldId="261"/>
            <ac:spMk id="327" creationId="{00000000-0000-0000-0000-000000000000}"/>
          </ac:spMkLst>
        </pc:spChg>
        <pc:spChg chg="del">
          <ac:chgData name="Leonard Tng" userId="6d2f962b56cbc94a" providerId="LiveId" clId="{F98651FA-030B-754F-9983-17B46FE66D51}" dt="2021-01-21T03:09:21.916" v="917" actId="478"/>
          <ac:spMkLst>
            <pc:docMk/>
            <pc:sldMk cId="0" sldId="261"/>
            <ac:spMk id="328" creationId="{00000000-0000-0000-0000-000000000000}"/>
          </ac:spMkLst>
        </pc:spChg>
        <pc:spChg chg="del mod">
          <ac:chgData name="Leonard Tng" userId="6d2f962b56cbc94a" providerId="LiveId" clId="{F98651FA-030B-754F-9983-17B46FE66D51}" dt="2021-01-21T03:09:26.506" v="921" actId="478"/>
          <ac:spMkLst>
            <pc:docMk/>
            <pc:sldMk cId="0" sldId="261"/>
            <ac:spMk id="329" creationId="{00000000-0000-0000-0000-000000000000}"/>
          </ac:spMkLst>
        </pc:spChg>
      </pc:sldChg>
      <pc:sldChg chg="addSp delSp modSp mod ord">
        <pc:chgData name="Leonard Tng" userId="6d2f962b56cbc94a" providerId="LiveId" clId="{F98651FA-030B-754F-9983-17B46FE66D51}" dt="2021-01-21T03:22:52.292" v="1386" actId="404"/>
        <pc:sldMkLst>
          <pc:docMk/>
          <pc:sldMk cId="0" sldId="262"/>
        </pc:sldMkLst>
        <pc:spChg chg="add del mod">
          <ac:chgData name="Leonard Tng" userId="6d2f962b56cbc94a" providerId="LiveId" clId="{F98651FA-030B-754F-9983-17B46FE66D51}" dt="2021-01-21T03:11:26.013" v="978" actId="767"/>
          <ac:spMkLst>
            <pc:docMk/>
            <pc:sldMk cId="0" sldId="262"/>
            <ac:spMk id="2" creationId="{C3E9736A-52A5-A246-B82B-8A06DF22BC16}"/>
          </ac:spMkLst>
        </pc:spChg>
        <pc:spChg chg="add del mod">
          <ac:chgData name="Leonard Tng" userId="6d2f962b56cbc94a" providerId="LiveId" clId="{F98651FA-030B-754F-9983-17B46FE66D51}" dt="2021-01-21T03:14:33.705" v="1098" actId="478"/>
          <ac:spMkLst>
            <pc:docMk/>
            <pc:sldMk cId="0" sldId="262"/>
            <ac:spMk id="4" creationId="{756EEE8E-3270-CA4B-8B34-A65100A15312}"/>
          </ac:spMkLst>
        </pc:spChg>
        <pc:spChg chg="add del mod">
          <ac:chgData name="Leonard Tng" userId="6d2f962b56cbc94a" providerId="LiveId" clId="{F98651FA-030B-754F-9983-17B46FE66D51}" dt="2021-01-21T03:14:33.332" v="1097" actId="478"/>
          <ac:spMkLst>
            <pc:docMk/>
            <pc:sldMk cId="0" sldId="262"/>
            <ac:spMk id="6" creationId="{EE4C9C8A-E099-D141-B326-B9E7FD9A2DD1}"/>
          </ac:spMkLst>
        </pc:spChg>
        <pc:spChg chg="add del mod">
          <ac:chgData name="Leonard Tng" userId="6d2f962b56cbc94a" providerId="LiveId" clId="{F98651FA-030B-754F-9983-17B46FE66D51}" dt="2021-01-21T03:14:31.270" v="1094" actId="478"/>
          <ac:spMkLst>
            <pc:docMk/>
            <pc:sldMk cId="0" sldId="262"/>
            <ac:spMk id="8" creationId="{AE5E8FA7-7968-EF4D-B1F6-9BC7988825DE}"/>
          </ac:spMkLst>
        </pc:spChg>
        <pc:spChg chg="add del mod">
          <ac:chgData name="Leonard Tng" userId="6d2f962b56cbc94a" providerId="LiveId" clId="{F98651FA-030B-754F-9983-17B46FE66D51}" dt="2021-01-21T03:20:21.253" v="1262"/>
          <ac:spMkLst>
            <pc:docMk/>
            <pc:sldMk cId="0" sldId="262"/>
            <ac:spMk id="9" creationId="{9ABEE5A7-A732-3D4D-928A-21D660F4A9B2}"/>
          </ac:spMkLst>
        </pc:spChg>
        <pc:spChg chg="add del mod">
          <ac:chgData name="Leonard Tng" userId="6d2f962b56cbc94a" providerId="LiveId" clId="{F98651FA-030B-754F-9983-17B46FE66D51}" dt="2021-01-21T03:12:24.420" v="1003"/>
          <ac:spMkLst>
            <pc:docMk/>
            <pc:sldMk cId="0" sldId="262"/>
            <ac:spMk id="29" creationId="{14859C09-0367-E14A-9306-2ABFAC0A0DD2}"/>
          </ac:spMkLst>
        </pc:spChg>
        <pc:spChg chg="add del mod">
          <ac:chgData name="Leonard Tng" userId="6d2f962b56cbc94a" providerId="LiveId" clId="{F98651FA-030B-754F-9983-17B46FE66D51}" dt="2021-01-21T03:12:24.420" v="1003"/>
          <ac:spMkLst>
            <pc:docMk/>
            <pc:sldMk cId="0" sldId="262"/>
            <ac:spMk id="30" creationId="{E257CC26-70A3-0942-B855-5E17E5B62C77}"/>
          </ac:spMkLst>
        </pc:spChg>
        <pc:spChg chg="add del mod">
          <ac:chgData name="Leonard Tng" userId="6d2f962b56cbc94a" providerId="LiveId" clId="{F98651FA-030B-754F-9983-17B46FE66D51}" dt="2021-01-21T03:12:24.420" v="1003"/>
          <ac:spMkLst>
            <pc:docMk/>
            <pc:sldMk cId="0" sldId="262"/>
            <ac:spMk id="31" creationId="{2A044CC2-AD8A-AC4F-9002-40047D8946F5}"/>
          </ac:spMkLst>
        </pc:spChg>
        <pc:spChg chg="add del mod">
          <ac:chgData name="Leonard Tng" userId="6d2f962b56cbc94a" providerId="LiveId" clId="{F98651FA-030B-754F-9983-17B46FE66D51}" dt="2021-01-21T03:12:24.420" v="1003"/>
          <ac:spMkLst>
            <pc:docMk/>
            <pc:sldMk cId="0" sldId="262"/>
            <ac:spMk id="32" creationId="{BD90DBB3-D70A-0146-83FB-98391E71C7A4}"/>
          </ac:spMkLst>
        </pc:spChg>
        <pc:spChg chg="add del mod">
          <ac:chgData name="Leonard Tng" userId="6d2f962b56cbc94a" providerId="LiveId" clId="{F98651FA-030B-754F-9983-17B46FE66D51}" dt="2021-01-21T03:12:24.420" v="1003"/>
          <ac:spMkLst>
            <pc:docMk/>
            <pc:sldMk cId="0" sldId="262"/>
            <ac:spMk id="33" creationId="{C33E2431-443E-EB45-B5AA-71064C63B0C3}"/>
          </ac:spMkLst>
        </pc:spChg>
        <pc:spChg chg="add mod">
          <ac:chgData name="Leonard Tng" userId="6d2f962b56cbc94a" providerId="LiveId" clId="{F98651FA-030B-754F-9983-17B46FE66D51}" dt="2021-01-21T03:12:25.352" v="1005"/>
          <ac:spMkLst>
            <pc:docMk/>
            <pc:sldMk cId="0" sldId="262"/>
            <ac:spMk id="34" creationId="{A6F5EE2F-C6CE-8743-9928-8CB1395D5DC3}"/>
          </ac:spMkLst>
        </pc:spChg>
        <pc:spChg chg="add mod">
          <ac:chgData name="Leonard Tng" userId="6d2f962b56cbc94a" providerId="LiveId" clId="{F98651FA-030B-754F-9983-17B46FE66D51}" dt="2021-01-21T03:12:25.352" v="1005"/>
          <ac:spMkLst>
            <pc:docMk/>
            <pc:sldMk cId="0" sldId="262"/>
            <ac:spMk id="35" creationId="{CC32ABC4-EF60-9C46-90B5-ACADD734CA3A}"/>
          </ac:spMkLst>
        </pc:spChg>
        <pc:spChg chg="add mod">
          <ac:chgData name="Leonard Tng" userId="6d2f962b56cbc94a" providerId="LiveId" clId="{F98651FA-030B-754F-9983-17B46FE66D51}" dt="2021-01-21T03:12:25.352" v="1005"/>
          <ac:spMkLst>
            <pc:docMk/>
            <pc:sldMk cId="0" sldId="262"/>
            <ac:spMk id="36" creationId="{DDB1FAE5-823C-3545-ACFB-717EB2E9A334}"/>
          </ac:spMkLst>
        </pc:spChg>
        <pc:spChg chg="add mod">
          <ac:chgData name="Leonard Tng" userId="6d2f962b56cbc94a" providerId="LiveId" clId="{F98651FA-030B-754F-9983-17B46FE66D51}" dt="2021-01-21T03:12:25.352" v="1005"/>
          <ac:spMkLst>
            <pc:docMk/>
            <pc:sldMk cId="0" sldId="262"/>
            <ac:spMk id="37" creationId="{10C44F10-A8E9-3849-A6EB-A8369134BA74}"/>
          </ac:spMkLst>
        </pc:spChg>
        <pc:spChg chg="add mod">
          <ac:chgData name="Leonard Tng" userId="6d2f962b56cbc94a" providerId="LiveId" clId="{F98651FA-030B-754F-9983-17B46FE66D51}" dt="2021-01-21T03:12:25.352" v="1005"/>
          <ac:spMkLst>
            <pc:docMk/>
            <pc:sldMk cId="0" sldId="262"/>
            <ac:spMk id="38" creationId="{5D0932AF-D364-1F46-B4A4-167F1512F150}"/>
          </ac:spMkLst>
        </pc:spChg>
        <pc:spChg chg="mod">
          <ac:chgData name="Leonard Tng" userId="6d2f962b56cbc94a" providerId="LiveId" clId="{F98651FA-030B-754F-9983-17B46FE66D51}" dt="2021-01-21T03:18:03.693" v="1240" actId="207"/>
          <ac:spMkLst>
            <pc:docMk/>
            <pc:sldMk cId="0" sldId="262"/>
            <ac:spMk id="46" creationId="{0BFAB4CA-A66B-5B4D-BA4D-774F688D25E1}"/>
          </ac:spMkLst>
        </pc:spChg>
        <pc:spChg chg="mod">
          <ac:chgData name="Leonard Tng" userId="6d2f962b56cbc94a" providerId="LiveId" clId="{F98651FA-030B-754F-9983-17B46FE66D51}" dt="2021-01-21T03:18:03.693" v="1240" actId="207"/>
          <ac:spMkLst>
            <pc:docMk/>
            <pc:sldMk cId="0" sldId="262"/>
            <ac:spMk id="47" creationId="{AEA8D853-69D2-6C44-ACCF-B5DFD71AFBA8}"/>
          </ac:spMkLst>
        </pc:spChg>
        <pc:spChg chg="mod">
          <ac:chgData name="Leonard Tng" userId="6d2f962b56cbc94a" providerId="LiveId" clId="{F98651FA-030B-754F-9983-17B46FE66D51}" dt="2021-01-21T03:18:03.693" v="1240" actId="207"/>
          <ac:spMkLst>
            <pc:docMk/>
            <pc:sldMk cId="0" sldId="262"/>
            <ac:spMk id="48" creationId="{90399628-FE9A-D342-9BDC-B817BB18D2EE}"/>
          </ac:spMkLst>
        </pc:spChg>
        <pc:spChg chg="mod">
          <ac:chgData name="Leonard Tng" userId="6d2f962b56cbc94a" providerId="LiveId" clId="{F98651FA-030B-754F-9983-17B46FE66D51}" dt="2021-01-21T03:18:03.693" v="1240" actId="207"/>
          <ac:spMkLst>
            <pc:docMk/>
            <pc:sldMk cId="0" sldId="262"/>
            <ac:spMk id="49" creationId="{71E6D28F-5B26-7041-BE27-08CBE2C12E1E}"/>
          </ac:spMkLst>
        </pc:spChg>
        <pc:spChg chg="mod">
          <ac:chgData name="Leonard Tng" userId="6d2f962b56cbc94a" providerId="LiveId" clId="{F98651FA-030B-754F-9983-17B46FE66D51}" dt="2021-01-21T03:18:03.693" v="1240" actId="207"/>
          <ac:spMkLst>
            <pc:docMk/>
            <pc:sldMk cId="0" sldId="262"/>
            <ac:spMk id="50" creationId="{EFAD70C6-0333-9D45-8B30-854268731BCD}"/>
          </ac:spMkLst>
        </pc:spChg>
        <pc:spChg chg="mod">
          <ac:chgData name="Leonard Tng" userId="6d2f962b56cbc94a" providerId="LiveId" clId="{F98651FA-030B-754F-9983-17B46FE66D51}" dt="2021-01-21T03:18:03.693" v="1240" actId="207"/>
          <ac:spMkLst>
            <pc:docMk/>
            <pc:sldMk cId="0" sldId="262"/>
            <ac:spMk id="51" creationId="{70404DAF-2586-0F45-B9C0-EA2904F63C63}"/>
          </ac:spMkLst>
        </pc:spChg>
        <pc:spChg chg="mod">
          <ac:chgData name="Leonard Tng" userId="6d2f962b56cbc94a" providerId="LiveId" clId="{F98651FA-030B-754F-9983-17B46FE66D51}" dt="2021-01-21T03:18:03.693" v="1240" actId="207"/>
          <ac:spMkLst>
            <pc:docMk/>
            <pc:sldMk cId="0" sldId="262"/>
            <ac:spMk id="52" creationId="{3BF3D1B7-3B46-DA4B-AB32-2729C8CA2C80}"/>
          </ac:spMkLst>
        </pc:spChg>
        <pc:spChg chg="mod">
          <ac:chgData name="Leonard Tng" userId="6d2f962b56cbc94a" providerId="LiveId" clId="{F98651FA-030B-754F-9983-17B46FE66D51}" dt="2021-01-21T03:18:03.693" v="1240" actId="207"/>
          <ac:spMkLst>
            <pc:docMk/>
            <pc:sldMk cId="0" sldId="262"/>
            <ac:spMk id="53" creationId="{BC479455-3D97-0E40-B82E-19CB55BFA677}"/>
          </ac:spMkLst>
        </pc:spChg>
        <pc:spChg chg="mod">
          <ac:chgData name="Leonard Tng" userId="6d2f962b56cbc94a" providerId="LiveId" clId="{F98651FA-030B-754F-9983-17B46FE66D51}" dt="2021-01-21T03:19:13.473" v="1253" actId="207"/>
          <ac:spMkLst>
            <pc:docMk/>
            <pc:sldMk cId="0" sldId="262"/>
            <ac:spMk id="55" creationId="{919AE765-6188-8D46-8600-89BB969087BE}"/>
          </ac:spMkLst>
        </pc:spChg>
        <pc:spChg chg="mod">
          <ac:chgData name="Leonard Tng" userId="6d2f962b56cbc94a" providerId="LiveId" clId="{F98651FA-030B-754F-9983-17B46FE66D51}" dt="2021-01-21T03:19:13.473" v="1253" actId="207"/>
          <ac:spMkLst>
            <pc:docMk/>
            <pc:sldMk cId="0" sldId="262"/>
            <ac:spMk id="56" creationId="{CC454941-BAC0-A64C-9174-53434CBAB62C}"/>
          </ac:spMkLst>
        </pc:spChg>
        <pc:spChg chg="mod">
          <ac:chgData name="Leonard Tng" userId="6d2f962b56cbc94a" providerId="LiveId" clId="{F98651FA-030B-754F-9983-17B46FE66D51}" dt="2021-01-21T03:19:13.473" v="1253" actId="207"/>
          <ac:spMkLst>
            <pc:docMk/>
            <pc:sldMk cId="0" sldId="262"/>
            <ac:spMk id="57" creationId="{DC399693-5885-EB4B-A86D-FBBFB1C895D0}"/>
          </ac:spMkLst>
        </pc:spChg>
        <pc:spChg chg="mod">
          <ac:chgData name="Leonard Tng" userId="6d2f962b56cbc94a" providerId="LiveId" clId="{F98651FA-030B-754F-9983-17B46FE66D51}" dt="2021-01-21T03:19:13.473" v="1253" actId="207"/>
          <ac:spMkLst>
            <pc:docMk/>
            <pc:sldMk cId="0" sldId="262"/>
            <ac:spMk id="58" creationId="{FE2EE575-EF5D-4943-AAAC-E695F5496402}"/>
          </ac:spMkLst>
        </pc:spChg>
        <pc:spChg chg="mod">
          <ac:chgData name="Leonard Tng" userId="6d2f962b56cbc94a" providerId="LiveId" clId="{F98651FA-030B-754F-9983-17B46FE66D51}" dt="2021-01-21T03:19:13.473" v="1253" actId="207"/>
          <ac:spMkLst>
            <pc:docMk/>
            <pc:sldMk cId="0" sldId="262"/>
            <ac:spMk id="59" creationId="{C97F8AE9-8E96-914B-9F22-9874861C00C9}"/>
          </ac:spMkLst>
        </pc:spChg>
        <pc:spChg chg="mod">
          <ac:chgData name="Leonard Tng" userId="6d2f962b56cbc94a" providerId="LiveId" clId="{F98651FA-030B-754F-9983-17B46FE66D51}" dt="2021-01-21T03:19:13.473" v="1253" actId="207"/>
          <ac:spMkLst>
            <pc:docMk/>
            <pc:sldMk cId="0" sldId="262"/>
            <ac:spMk id="60" creationId="{83DFF38D-F24C-E441-B812-CF0072940FFB}"/>
          </ac:spMkLst>
        </pc:spChg>
        <pc:spChg chg="mod">
          <ac:chgData name="Leonard Tng" userId="6d2f962b56cbc94a" providerId="LiveId" clId="{F98651FA-030B-754F-9983-17B46FE66D51}" dt="2021-01-21T03:19:13.473" v="1253" actId="207"/>
          <ac:spMkLst>
            <pc:docMk/>
            <pc:sldMk cId="0" sldId="262"/>
            <ac:spMk id="61" creationId="{908A0A49-9A96-6C41-8F74-61C59AAF50EC}"/>
          </ac:spMkLst>
        </pc:spChg>
        <pc:spChg chg="mod">
          <ac:chgData name="Leonard Tng" userId="6d2f962b56cbc94a" providerId="LiveId" clId="{F98651FA-030B-754F-9983-17B46FE66D51}" dt="2021-01-21T03:21:02.147" v="1286" actId="207"/>
          <ac:spMkLst>
            <pc:docMk/>
            <pc:sldMk cId="0" sldId="262"/>
            <ac:spMk id="63" creationId="{9D834758-CB1B-2E4A-9A52-FA143AF4369D}"/>
          </ac:spMkLst>
        </pc:spChg>
        <pc:spChg chg="mod">
          <ac:chgData name="Leonard Tng" userId="6d2f962b56cbc94a" providerId="LiveId" clId="{F98651FA-030B-754F-9983-17B46FE66D51}" dt="2021-01-21T03:21:02.147" v="1286" actId="207"/>
          <ac:spMkLst>
            <pc:docMk/>
            <pc:sldMk cId="0" sldId="262"/>
            <ac:spMk id="64" creationId="{C21DEE03-46B1-DB4C-A19F-71BC641E70CF}"/>
          </ac:spMkLst>
        </pc:spChg>
        <pc:spChg chg="add del mod">
          <ac:chgData name="Leonard Tng" userId="6d2f962b56cbc94a" providerId="LiveId" clId="{F98651FA-030B-754F-9983-17B46FE66D51}" dt="2021-01-21T03:22:52.292" v="1386" actId="404"/>
          <ac:spMkLst>
            <pc:docMk/>
            <pc:sldMk cId="0" sldId="262"/>
            <ac:spMk id="336" creationId="{00000000-0000-0000-0000-000000000000}"/>
          </ac:spMkLst>
        </pc:spChg>
        <pc:spChg chg="mod">
          <ac:chgData name="Leonard Tng" userId="6d2f962b56cbc94a" providerId="LiveId" clId="{F98651FA-030B-754F-9983-17B46FE66D51}" dt="2021-01-21T03:13:04.397" v="1037" actId="404"/>
          <ac:spMkLst>
            <pc:docMk/>
            <pc:sldMk cId="0" sldId="262"/>
            <ac:spMk id="337" creationId="{00000000-0000-0000-0000-000000000000}"/>
          </ac:spMkLst>
        </pc:spChg>
        <pc:spChg chg="mod">
          <ac:chgData name="Leonard Tng" userId="6d2f962b56cbc94a" providerId="LiveId" clId="{F98651FA-030B-754F-9983-17B46FE66D51}" dt="2021-01-21T03:13:10.233" v="1047" actId="20577"/>
          <ac:spMkLst>
            <pc:docMk/>
            <pc:sldMk cId="0" sldId="262"/>
            <ac:spMk id="338" creationId="{00000000-0000-0000-0000-000000000000}"/>
          </ac:spMkLst>
        </pc:spChg>
        <pc:spChg chg="mod">
          <ac:chgData name="Leonard Tng" userId="6d2f962b56cbc94a" providerId="LiveId" clId="{F98651FA-030B-754F-9983-17B46FE66D51}" dt="2021-01-21T03:16:19.491" v="1231" actId="20577"/>
          <ac:spMkLst>
            <pc:docMk/>
            <pc:sldMk cId="0" sldId="262"/>
            <ac:spMk id="339" creationId="{00000000-0000-0000-0000-000000000000}"/>
          </ac:spMkLst>
        </pc:spChg>
        <pc:spChg chg="mod">
          <ac:chgData name="Leonard Tng" userId="6d2f962b56cbc94a" providerId="LiveId" clId="{F98651FA-030B-754F-9983-17B46FE66D51}" dt="2021-01-21T03:13:19.986" v="1057" actId="20577"/>
          <ac:spMkLst>
            <pc:docMk/>
            <pc:sldMk cId="0" sldId="262"/>
            <ac:spMk id="340" creationId="{00000000-0000-0000-0000-000000000000}"/>
          </ac:spMkLst>
        </pc:spChg>
        <pc:spChg chg="add del mod">
          <ac:chgData name="Leonard Tng" userId="6d2f962b56cbc94a" providerId="LiveId" clId="{F98651FA-030B-754F-9983-17B46FE66D51}" dt="2021-01-21T03:22:52.292" v="1386" actId="404"/>
          <ac:spMkLst>
            <pc:docMk/>
            <pc:sldMk cId="0" sldId="262"/>
            <ac:spMk id="341" creationId="{00000000-0000-0000-0000-000000000000}"/>
          </ac:spMkLst>
        </pc:spChg>
        <pc:spChg chg="add del mod">
          <ac:chgData name="Leonard Tng" userId="6d2f962b56cbc94a" providerId="LiveId" clId="{F98651FA-030B-754F-9983-17B46FE66D51}" dt="2021-01-21T03:22:52.292" v="1386" actId="404"/>
          <ac:spMkLst>
            <pc:docMk/>
            <pc:sldMk cId="0" sldId="262"/>
            <ac:spMk id="342" creationId="{00000000-0000-0000-0000-000000000000}"/>
          </ac:spMkLst>
        </pc:spChg>
        <pc:spChg chg="mod">
          <ac:chgData name="Leonard Tng" userId="6d2f962b56cbc94a" providerId="LiveId" clId="{F98651FA-030B-754F-9983-17B46FE66D51}" dt="2021-01-21T03:19:04.872" v="1249" actId="167"/>
          <ac:spMkLst>
            <pc:docMk/>
            <pc:sldMk cId="0" sldId="262"/>
            <ac:spMk id="352" creationId="{00000000-0000-0000-0000-000000000000}"/>
          </ac:spMkLst>
        </pc:spChg>
        <pc:spChg chg="del">
          <ac:chgData name="Leonard Tng" userId="6d2f962b56cbc94a" providerId="LiveId" clId="{F98651FA-030B-754F-9983-17B46FE66D51}" dt="2021-01-21T03:12:25.040" v="1004" actId="478"/>
          <ac:spMkLst>
            <pc:docMk/>
            <pc:sldMk cId="0" sldId="262"/>
            <ac:spMk id="356" creationId="{00000000-0000-0000-0000-000000000000}"/>
          </ac:spMkLst>
        </pc:spChg>
        <pc:spChg chg="del">
          <ac:chgData name="Leonard Tng" userId="6d2f962b56cbc94a" providerId="LiveId" clId="{F98651FA-030B-754F-9983-17B46FE66D51}" dt="2021-01-21T03:12:25.040" v="1004" actId="478"/>
          <ac:spMkLst>
            <pc:docMk/>
            <pc:sldMk cId="0" sldId="262"/>
            <ac:spMk id="357" creationId="{00000000-0000-0000-0000-000000000000}"/>
          </ac:spMkLst>
        </pc:spChg>
        <pc:spChg chg="del">
          <ac:chgData name="Leonard Tng" userId="6d2f962b56cbc94a" providerId="LiveId" clId="{F98651FA-030B-754F-9983-17B46FE66D51}" dt="2021-01-21T03:12:25.040" v="1004" actId="478"/>
          <ac:spMkLst>
            <pc:docMk/>
            <pc:sldMk cId="0" sldId="262"/>
            <ac:spMk id="358" creationId="{00000000-0000-0000-0000-000000000000}"/>
          </ac:spMkLst>
        </pc:spChg>
        <pc:spChg chg="del">
          <ac:chgData name="Leonard Tng" userId="6d2f962b56cbc94a" providerId="LiveId" clId="{F98651FA-030B-754F-9983-17B46FE66D51}" dt="2021-01-21T03:12:25.040" v="1004" actId="478"/>
          <ac:spMkLst>
            <pc:docMk/>
            <pc:sldMk cId="0" sldId="262"/>
            <ac:spMk id="359" creationId="{00000000-0000-0000-0000-000000000000}"/>
          </ac:spMkLst>
        </pc:spChg>
        <pc:grpChg chg="add del mod">
          <ac:chgData name="Leonard Tng" userId="6d2f962b56cbc94a" providerId="LiveId" clId="{F98651FA-030B-754F-9983-17B46FE66D51}" dt="2021-01-21T03:21:12.599" v="1290" actId="478"/>
          <ac:grpSpMkLst>
            <pc:docMk/>
            <pc:sldMk cId="0" sldId="262"/>
            <ac:grpSpMk id="45" creationId="{B0E4FF41-A0A6-244E-BE2D-E51EB6A0A628}"/>
          </ac:grpSpMkLst>
        </pc:grpChg>
        <pc:grpChg chg="add del mod">
          <ac:chgData name="Leonard Tng" userId="6d2f962b56cbc94a" providerId="LiveId" clId="{F98651FA-030B-754F-9983-17B46FE66D51}" dt="2021-01-21T03:19:13.473" v="1253" actId="207"/>
          <ac:grpSpMkLst>
            <pc:docMk/>
            <pc:sldMk cId="0" sldId="262"/>
            <ac:grpSpMk id="54" creationId="{E757C36E-45E6-8243-8629-8290BC60DF87}"/>
          </ac:grpSpMkLst>
        </pc:grpChg>
        <pc:grpChg chg="add mod">
          <ac:chgData name="Leonard Tng" userId="6d2f962b56cbc94a" providerId="LiveId" clId="{F98651FA-030B-754F-9983-17B46FE66D51}" dt="2021-01-21T03:21:02.147" v="1286" actId="207"/>
          <ac:grpSpMkLst>
            <pc:docMk/>
            <pc:sldMk cId="0" sldId="262"/>
            <ac:grpSpMk id="62" creationId="{F5FB0184-39DE-7146-978A-826F32DF069A}"/>
          </ac:grpSpMkLst>
        </pc:grpChg>
        <pc:grpChg chg="del">
          <ac:chgData name="Leonard Tng" userId="6d2f962b56cbc94a" providerId="LiveId" clId="{F98651FA-030B-754F-9983-17B46FE66D51}" dt="2021-01-21T03:17:26.102" v="1236" actId="478"/>
          <ac:grpSpMkLst>
            <pc:docMk/>
            <pc:sldMk cId="0" sldId="262"/>
            <ac:grpSpMk id="345" creationId="{00000000-0000-0000-0000-000000000000}"/>
          </ac:grpSpMkLst>
        </pc:grpChg>
        <pc:grpChg chg="add del">
          <ac:chgData name="Leonard Tng" userId="6d2f962b56cbc94a" providerId="LiveId" clId="{F98651FA-030B-754F-9983-17B46FE66D51}" dt="2021-01-21T03:19:10.739" v="1252" actId="478"/>
          <ac:grpSpMkLst>
            <pc:docMk/>
            <pc:sldMk cId="0" sldId="262"/>
            <ac:grpSpMk id="350" creationId="{00000000-0000-0000-0000-000000000000}"/>
          </ac:grpSpMkLst>
        </pc:grpChg>
        <pc:grpChg chg="add del mod">
          <ac:chgData name="Leonard Tng" userId="6d2f962b56cbc94a" providerId="LiveId" clId="{F98651FA-030B-754F-9983-17B46FE66D51}" dt="2021-01-21T03:21:10.639" v="1289" actId="478"/>
          <ac:grpSpMkLst>
            <pc:docMk/>
            <pc:sldMk cId="0" sldId="262"/>
            <ac:grpSpMk id="353" creationId="{00000000-0000-0000-0000-000000000000}"/>
          </ac:grpSpMkLst>
        </pc:grpChg>
      </pc:sldChg>
      <pc:sldChg chg="addSp delSp modSp mod">
        <pc:chgData name="Leonard Tng" userId="6d2f962b56cbc94a" providerId="LiveId" clId="{F98651FA-030B-754F-9983-17B46FE66D51}" dt="2021-01-21T11:19:14.574" v="3812" actId="1076"/>
        <pc:sldMkLst>
          <pc:docMk/>
          <pc:sldMk cId="0" sldId="263"/>
        </pc:sldMkLst>
        <pc:spChg chg="add mod">
          <ac:chgData name="Leonard Tng" userId="6d2f962b56cbc94a" providerId="LiveId" clId="{F98651FA-030B-754F-9983-17B46FE66D51}" dt="2021-01-21T11:01:48.074" v="2850" actId="207"/>
          <ac:spMkLst>
            <pc:docMk/>
            <pc:sldMk cId="0" sldId="263"/>
            <ac:spMk id="45" creationId="{4767088B-F3AA-354E-BBF4-D5F48E2AB6E7}"/>
          </ac:spMkLst>
        </pc:spChg>
        <pc:spChg chg="add del mod">
          <ac:chgData name="Leonard Tng" userId="6d2f962b56cbc94a" providerId="LiveId" clId="{F98651FA-030B-754F-9983-17B46FE66D51}" dt="2021-01-21T11:19:09.157" v="3810"/>
          <ac:spMkLst>
            <pc:docMk/>
            <pc:sldMk cId="0" sldId="263"/>
            <ac:spMk id="46" creationId="{98B1F98F-7F3E-8646-9428-325F9C976649}"/>
          </ac:spMkLst>
        </pc:spChg>
        <pc:spChg chg="add del mod">
          <ac:chgData name="Leonard Tng" userId="6d2f962b56cbc94a" providerId="LiveId" clId="{F98651FA-030B-754F-9983-17B46FE66D51}" dt="2021-01-21T11:19:09.157" v="3810"/>
          <ac:spMkLst>
            <pc:docMk/>
            <pc:sldMk cId="0" sldId="263"/>
            <ac:spMk id="47" creationId="{67E8BBC9-B81F-9147-AC13-0084A99EED62}"/>
          </ac:spMkLst>
        </pc:spChg>
        <pc:spChg chg="add del mod">
          <ac:chgData name="Leonard Tng" userId="6d2f962b56cbc94a" providerId="LiveId" clId="{F98651FA-030B-754F-9983-17B46FE66D51}" dt="2021-01-21T11:19:09.157" v="3810"/>
          <ac:spMkLst>
            <pc:docMk/>
            <pc:sldMk cId="0" sldId="263"/>
            <ac:spMk id="48" creationId="{C22681D7-9570-F043-A3C2-09B91ED1FE86}"/>
          </ac:spMkLst>
        </pc:spChg>
        <pc:spChg chg="add del mod">
          <ac:chgData name="Leonard Tng" userId="6d2f962b56cbc94a" providerId="LiveId" clId="{F98651FA-030B-754F-9983-17B46FE66D51}" dt="2021-01-21T11:19:09.157" v="3810"/>
          <ac:spMkLst>
            <pc:docMk/>
            <pc:sldMk cId="0" sldId="263"/>
            <ac:spMk id="49" creationId="{74854C03-D7A1-CC43-BC0B-957A104D1ECC}"/>
          </ac:spMkLst>
        </pc:spChg>
        <pc:spChg chg="add del mod">
          <ac:chgData name="Leonard Tng" userId="6d2f962b56cbc94a" providerId="LiveId" clId="{F98651FA-030B-754F-9983-17B46FE66D51}" dt="2021-01-21T11:19:09.157" v="3810"/>
          <ac:spMkLst>
            <pc:docMk/>
            <pc:sldMk cId="0" sldId="263"/>
            <ac:spMk id="50" creationId="{0DAD99D3-0B25-C949-8DD1-A0916651740E}"/>
          </ac:spMkLst>
        </pc:spChg>
        <pc:spChg chg="add mod">
          <ac:chgData name="Leonard Tng" userId="6d2f962b56cbc94a" providerId="LiveId" clId="{F98651FA-030B-754F-9983-17B46FE66D51}" dt="2021-01-21T11:19:14.574" v="3812" actId="1076"/>
          <ac:spMkLst>
            <pc:docMk/>
            <pc:sldMk cId="0" sldId="263"/>
            <ac:spMk id="51" creationId="{6140EF93-F958-FB4A-A655-8B3123E221B6}"/>
          </ac:spMkLst>
        </pc:spChg>
        <pc:spChg chg="add mod">
          <ac:chgData name="Leonard Tng" userId="6d2f962b56cbc94a" providerId="LiveId" clId="{F98651FA-030B-754F-9983-17B46FE66D51}" dt="2021-01-21T11:19:14.574" v="3812" actId="1076"/>
          <ac:spMkLst>
            <pc:docMk/>
            <pc:sldMk cId="0" sldId="263"/>
            <ac:spMk id="52" creationId="{1F376AEC-FE02-2643-BEFB-B1612975CD88}"/>
          </ac:spMkLst>
        </pc:spChg>
        <pc:spChg chg="add mod">
          <ac:chgData name="Leonard Tng" userId="6d2f962b56cbc94a" providerId="LiveId" clId="{F98651FA-030B-754F-9983-17B46FE66D51}" dt="2021-01-21T11:19:14.574" v="3812" actId="1076"/>
          <ac:spMkLst>
            <pc:docMk/>
            <pc:sldMk cId="0" sldId="263"/>
            <ac:spMk id="53" creationId="{988DB697-8641-B648-BF27-478399D8676B}"/>
          </ac:spMkLst>
        </pc:spChg>
        <pc:spChg chg="add mod">
          <ac:chgData name="Leonard Tng" userId="6d2f962b56cbc94a" providerId="LiveId" clId="{F98651FA-030B-754F-9983-17B46FE66D51}" dt="2021-01-21T11:19:14.574" v="3812" actId="1076"/>
          <ac:spMkLst>
            <pc:docMk/>
            <pc:sldMk cId="0" sldId="263"/>
            <ac:spMk id="54" creationId="{20A7E87F-54E5-C148-B79C-6B2630005854}"/>
          </ac:spMkLst>
        </pc:spChg>
        <pc:spChg chg="add mod">
          <ac:chgData name="Leonard Tng" userId="6d2f962b56cbc94a" providerId="LiveId" clId="{F98651FA-030B-754F-9983-17B46FE66D51}" dt="2021-01-21T11:19:14.574" v="3812" actId="1076"/>
          <ac:spMkLst>
            <pc:docMk/>
            <pc:sldMk cId="0" sldId="263"/>
            <ac:spMk id="55" creationId="{574A8A38-8B43-014D-AAB9-6C67E2541CDC}"/>
          </ac:spMkLst>
        </pc:spChg>
        <pc:spChg chg="add del mod">
          <ac:chgData name="Leonard Tng" userId="6d2f962b56cbc94a" providerId="LiveId" clId="{F98651FA-030B-754F-9983-17B46FE66D51}" dt="2021-01-21T11:00:30.354" v="2744" actId="207"/>
          <ac:spMkLst>
            <pc:docMk/>
            <pc:sldMk cId="0" sldId="263"/>
            <ac:spMk id="366" creationId="{00000000-0000-0000-0000-000000000000}"/>
          </ac:spMkLst>
        </pc:spChg>
        <pc:spChg chg="del">
          <ac:chgData name="Leonard Tng" userId="6d2f962b56cbc94a" providerId="LiveId" clId="{F98651FA-030B-754F-9983-17B46FE66D51}" dt="2021-01-21T10:45:19.957" v="2399" actId="478"/>
          <ac:spMkLst>
            <pc:docMk/>
            <pc:sldMk cId="0" sldId="263"/>
            <ac:spMk id="368" creationId="{00000000-0000-0000-0000-000000000000}"/>
          </ac:spMkLst>
        </pc:spChg>
        <pc:spChg chg="del">
          <ac:chgData name="Leonard Tng" userId="6d2f962b56cbc94a" providerId="LiveId" clId="{F98651FA-030B-754F-9983-17B46FE66D51}" dt="2021-01-21T10:55:02.047" v="2517" actId="478"/>
          <ac:spMkLst>
            <pc:docMk/>
            <pc:sldMk cId="0" sldId="263"/>
            <ac:spMk id="369" creationId="{00000000-0000-0000-0000-000000000000}"/>
          </ac:spMkLst>
        </pc:spChg>
        <pc:spChg chg="del">
          <ac:chgData name="Leonard Tng" userId="6d2f962b56cbc94a" providerId="LiveId" clId="{F98651FA-030B-754F-9983-17B46FE66D51}" dt="2021-01-21T10:54:24.337" v="2505" actId="478"/>
          <ac:spMkLst>
            <pc:docMk/>
            <pc:sldMk cId="0" sldId="263"/>
            <ac:spMk id="370" creationId="{00000000-0000-0000-0000-000000000000}"/>
          </ac:spMkLst>
        </pc:spChg>
        <pc:spChg chg="del">
          <ac:chgData name="Leonard Tng" userId="6d2f962b56cbc94a" providerId="LiveId" clId="{F98651FA-030B-754F-9983-17B46FE66D51}" dt="2021-01-21T10:45:18.600" v="2398" actId="478"/>
          <ac:spMkLst>
            <pc:docMk/>
            <pc:sldMk cId="0" sldId="263"/>
            <ac:spMk id="371" creationId="{00000000-0000-0000-0000-000000000000}"/>
          </ac:spMkLst>
        </pc:spChg>
        <pc:spChg chg="mod">
          <ac:chgData name="Leonard Tng" userId="6d2f962b56cbc94a" providerId="LiveId" clId="{F98651FA-030B-754F-9983-17B46FE66D51}" dt="2021-01-21T10:45:02.988" v="2372" actId="20577"/>
          <ac:spMkLst>
            <pc:docMk/>
            <pc:sldMk cId="0" sldId="263"/>
            <ac:spMk id="372" creationId="{00000000-0000-0000-0000-000000000000}"/>
          </ac:spMkLst>
        </pc:spChg>
        <pc:spChg chg="mod">
          <ac:chgData name="Leonard Tng" userId="6d2f962b56cbc94a" providerId="LiveId" clId="{F98651FA-030B-754F-9983-17B46FE66D51}" dt="2021-01-21T10:52:08.602" v="2472" actId="20577"/>
          <ac:spMkLst>
            <pc:docMk/>
            <pc:sldMk cId="0" sldId="263"/>
            <ac:spMk id="373" creationId="{00000000-0000-0000-0000-000000000000}"/>
          </ac:spMkLst>
        </pc:spChg>
        <pc:spChg chg="mod">
          <ac:chgData name="Leonard Tng" userId="6d2f962b56cbc94a" providerId="LiveId" clId="{F98651FA-030B-754F-9983-17B46FE66D51}" dt="2021-01-21T10:57:53.095" v="2671" actId="1076"/>
          <ac:spMkLst>
            <pc:docMk/>
            <pc:sldMk cId="0" sldId="263"/>
            <ac:spMk id="374" creationId="{00000000-0000-0000-0000-000000000000}"/>
          </ac:spMkLst>
        </pc:spChg>
        <pc:spChg chg="mod">
          <ac:chgData name="Leonard Tng" userId="6d2f962b56cbc94a" providerId="LiveId" clId="{F98651FA-030B-754F-9983-17B46FE66D51}" dt="2021-01-21T10:55:51.830" v="2530" actId="1076"/>
          <ac:spMkLst>
            <pc:docMk/>
            <pc:sldMk cId="0" sldId="263"/>
            <ac:spMk id="375" creationId="{00000000-0000-0000-0000-000000000000}"/>
          </ac:spMkLst>
        </pc:spChg>
        <pc:spChg chg="mod">
          <ac:chgData name="Leonard Tng" userId="6d2f962b56cbc94a" providerId="LiveId" clId="{F98651FA-030B-754F-9983-17B46FE66D51}" dt="2021-01-21T11:00:38.353" v="2745" actId="207"/>
          <ac:spMkLst>
            <pc:docMk/>
            <pc:sldMk cId="0" sldId="263"/>
            <ac:spMk id="376" creationId="{00000000-0000-0000-0000-000000000000}"/>
          </ac:spMkLst>
        </pc:spChg>
        <pc:spChg chg="mod">
          <ac:chgData name="Leonard Tng" userId="6d2f962b56cbc94a" providerId="LiveId" clId="{F98651FA-030B-754F-9983-17B46FE66D51}" dt="2021-01-21T10:45:15.969" v="2397" actId="14100"/>
          <ac:spMkLst>
            <pc:docMk/>
            <pc:sldMk cId="0" sldId="263"/>
            <ac:spMk id="377" creationId="{00000000-0000-0000-0000-000000000000}"/>
          </ac:spMkLst>
        </pc:spChg>
        <pc:spChg chg="mod">
          <ac:chgData name="Leonard Tng" userId="6d2f962b56cbc94a" providerId="LiveId" clId="{F98651FA-030B-754F-9983-17B46FE66D51}" dt="2021-01-21T10:46:46.521" v="2450" actId="20577"/>
          <ac:spMkLst>
            <pc:docMk/>
            <pc:sldMk cId="0" sldId="263"/>
            <ac:spMk id="378" creationId="{00000000-0000-0000-0000-000000000000}"/>
          </ac:spMkLst>
        </pc:spChg>
        <pc:spChg chg="del">
          <ac:chgData name="Leonard Tng" userId="6d2f962b56cbc94a" providerId="LiveId" clId="{F98651FA-030B-754F-9983-17B46FE66D51}" dt="2021-01-21T10:46:39.997" v="2448" actId="478"/>
          <ac:spMkLst>
            <pc:docMk/>
            <pc:sldMk cId="0" sldId="263"/>
            <ac:spMk id="379" creationId="{00000000-0000-0000-0000-000000000000}"/>
          </ac:spMkLst>
        </pc:spChg>
        <pc:spChg chg="del">
          <ac:chgData name="Leonard Tng" userId="6d2f962b56cbc94a" providerId="LiveId" clId="{F98651FA-030B-754F-9983-17B46FE66D51}" dt="2021-01-21T11:19:07.217" v="3808" actId="478"/>
          <ac:spMkLst>
            <pc:docMk/>
            <pc:sldMk cId="0" sldId="263"/>
            <ac:spMk id="380" creationId="{00000000-0000-0000-0000-000000000000}"/>
          </ac:spMkLst>
        </pc:spChg>
        <pc:spChg chg="del">
          <ac:chgData name="Leonard Tng" userId="6d2f962b56cbc94a" providerId="LiveId" clId="{F98651FA-030B-754F-9983-17B46FE66D51}" dt="2021-01-21T11:19:07.217" v="3808" actId="478"/>
          <ac:spMkLst>
            <pc:docMk/>
            <pc:sldMk cId="0" sldId="263"/>
            <ac:spMk id="381" creationId="{00000000-0000-0000-0000-000000000000}"/>
          </ac:spMkLst>
        </pc:spChg>
        <pc:spChg chg="del">
          <ac:chgData name="Leonard Tng" userId="6d2f962b56cbc94a" providerId="LiveId" clId="{F98651FA-030B-754F-9983-17B46FE66D51}" dt="2021-01-21T11:19:07.217" v="3808" actId="478"/>
          <ac:spMkLst>
            <pc:docMk/>
            <pc:sldMk cId="0" sldId="263"/>
            <ac:spMk id="382" creationId="{00000000-0000-0000-0000-000000000000}"/>
          </ac:spMkLst>
        </pc:spChg>
        <pc:spChg chg="del">
          <ac:chgData name="Leonard Tng" userId="6d2f962b56cbc94a" providerId="LiveId" clId="{F98651FA-030B-754F-9983-17B46FE66D51}" dt="2021-01-21T11:19:07.217" v="3808" actId="478"/>
          <ac:spMkLst>
            <pc:docMk/>
            <pc:sldMk cId="0" sldId="263"/>
            <ac:spMk id="383" creationId="{00000000-0000-0000-0000-000000000000}"/>
          </ac:spMkLst>
        </pc:spChg>
        <pc:spChg chg="mod">
          <ac:chgData name="Leonard Tng" userId="6d2f962b56cbc94a" providerId="LiveId" clId="{F98651FA-030B-754F-9983-17B46FE66D51}" dt="2021-01-21T10:58:37.826" v="2720" actId="20577"/>
          <ac:spMkLst>
            <pc:docMk/>
            <pc:sldMk cId="0" sldId="263"/>
            <ac:spMk id="389" creationId="{00000000-0000-0000-0000-000000000000}"/>
          </ac:spMkLst>
        </pc:spChg>
        <pc:spChg chg="del">
          <ac:chgData name="Leonard Tng" userId="6d2f962b56cbc94a" providerId="LiveId" clId="{F98651FA-030B-754F-9983-17B46FE66D51}" dt="2021-01-21T10:58:15.102" v="2706" actId="478"/>
          <ac:spMkLst>
            <pc:docMk/>
            <pc:sldMk cId="0" sldId="263"/>
            <ac:spMk id="391" creationId="{00000000-0000-0000-0000-000000000000}"/>
          </ac:spMkLst>
        </pc:spChg>
        <pc:spChg chg="del">
          <ac:chgData name="Leonard Tng" userId="6d2f962b56cbc94a" providerId="LiveId" clId="{F98651FA-030B-754F-9983-17B46FE66D51}" dt="2021-01-21T10:58:15.890" v="2707" actId="478"/>
          <ac:spMkLst>
            <pc:docMk/>
            <pc:sldMk cId="0" sldId="263"/>
            <ac:spMk id="392" creationId="{00000000-0000-0000-0000-000000000000}"/>
          </ac:spMkLst>
        </pc:spChg>
        <pc:spChg chg="del">
          <ac:chgData name="Leonard Tng" userId="6d2f962b56cbc94a" providerId="LiveId" clId="{F98651FA-030B-754F-9983-17B46FE66D51}" dt="2021-01-21T10:58:16.916" v="2708" actId="478"/>
          <ac:spMkLst>
            <pc:docMk/>
            <pc:sldMk cId="0" sldId="263"/>
            <ac:spMk id="393" creationId="{00000000-0000-0000-0000-000000000000}"/>
          </ac:spMkLst>
        </pc:spChg>
        <pc:spChg chg="del">
          <ac:chgData name="Leonard Tng" userId="6d2f962b56cbc94a" providerId="LiveId" clId="{F98651FA-030B-754F-9983-17B46FE66D51}" dt="2021-01-21T10:58:17.569" v="2709" actId="478"/>
          <ac:spMkLst>
            <pc:docMk/>
            <pc:sldMk cId="0" sldId="263"/>
            <ac:spMk id="394" creationId="{00000000-0000-0000-0000-000000000000}"/>
          </ac:spMkLst>
        </pc:spChg>
        <pc:spChg chg="del">
          <ac:chgData name="Leonard Tng" userId="6d2f962b56cbc94a" providerId="LiveId" clId="{F98651FA-030B-754F-9983-17B46FE66D51}" dt="2021-01-21T10:58:18.273" v="2710" actId="478"/>
          <ac:spMkLst>
            <pc:docMk/>
            <pc:sldMk cId="0" sldId="263"/>
            <ac:spMk id="395" creationId="{00000000-0000-0000-0000-000000000000}"/>
          </ac:spMkLst>
        </pc:spChg>
        <pc:spChg chg="del">
          <ac:chgData name="Leonard Tng" userId="6d2f962b56cbc94a" providerId="LiveId" clId="{F98651FA-030B-754F-9983-17B46FE66D51}" dt="2021-01-21T10:58:53.121" v="2723" actId="478"/>
          <ac:spMkLst>
            <pc:docMk/>
            <pc:sldMk cId="0" sldId="263"/>
            <ac:spMk id="396" creationId="{00000000-0000-0000-0000-000000000000}"/>
          </ac:spMkLst>
        </pc:spChg>
        <pc:spChg chg="del">
          <ac:chgData name="Leonard Tng" userId="6d2f962b56cbc94a" providerId="LiveId" clId="{F98651FA-030B-754F-9983-17B46FE66D51}" dt="2021-01-21T10:58:53.121" v="2723" actId="478"/>
          <ac:spMkLst>
            <pc:docMk/>
            <pc:sldMk cId="0" sldId="263"/>
            <ac:spMk id="397" creationId="{00000000-0000-0000-0000-000000000000}"/>
          </ac:spMkLst>
        </pc:spChg>
        <pc:spChg chg="del">
          <ac:chgData name="Leonard Tng" userId="6d2f962b56cbc94a" providerId="LiveId" clId="{F98651FA-030B-754F-9983-17B46FE66D51}" dt="2021-01-21T10:58:53.121" v="2723" actId="478"/>
          <ac:spMkLst>
            <pc:docMk/>
            <pc:sldMk cId="0" sldId="263"/>
            <ac:spMk id="398" creationId="{00000000-0000-0000-0000-000000000000}"/>
          </ac:spMkLst>
        </pc:spChg>
        <pc:spChg chg="del">
          <ac:chgData name="Leonard Tng" userId="6d2f962b56cbc94a" providerId="LiveId" clId="{F98651FA-030B-754F-9983-17B46FE66D51}" dt="2021-01-21T10:58:53.121" v="2723" actId="478"/>
          <ac:spMkLst>
            <pc:docMk/>
            <pc:sldMk cId="0" sldId="263"/>
            <ac:spMk id="399" creationId="{00000000-0000-0000-0000-000000000000}"/>
          </ac:spMkLst>
        </pc:spChg>
        <pc:spChg chg="del">
          <ac:chgData name="Leonard Tng" userId="6d2f962b56cbc94a" providerId="LiveId" clId="{F98651FA-030B-754F-9983-17B46FE66D51}" dt="2021-01-21T10:58:53.121" v="2723" actId="478"/>
          <ac:spMkLst>
            <pc:docMk/>
            <pc:sldMk cId="0" sldId="263"/>
            <ac:spMk id="400" creationId="{00000000-0000-0000-0000-000000000000}"/>
          </ac:spMkLst>
        </pc:spChg>
        <pc:spChg chg="del">
          <ac:chgData name="Leonard Tng" userId="6d2f962b56cbc94a" providerId="LiveId" clId="{F98651FA-030B-754F-9983-17B46FE66D51}" dt="2021-01-21T10:58:53.121" v="2723" actId="478"/>
          <ac:spMkLst>
            <pc:docMk/>
            <pc:sldMk cId="0" sldId="263"/>
            <ac:spMk id="401" creationId="{00000000-0000-0000-0000-000000000000}"/>
          </ac:spMkLst>
        </pc:spChg>
        <pc:spChg chg="del">
          <ac:chgData name="Leonard Tng" userId="6d2f962b56cbc94a" providerId="LiveId" clId="{F98651FA-030B-754F-9983-17B46FE66D51}" dt="2021-01-21T10:58:53.121" v="2723" actId="478"/>
          <ac:spMkLst>
            <pc:docMk/>
            <pc:sldMk cId="0" sldId="263"/>
            <ac:spMk id="402" creationId="{00000000-0000-0000-0000-000000000000}"/>
          </ac:spMkLst>
        </pc:spChg>
        <pc:spChg chg="del">
          <ac:chgData name="Leonard Tng" userId="6d2f962b56cbc94a" providerId="LiveId" clId="{F98651FA-030B-754F-9983-17B46FE66D51}" dt="2021-01-21T10:58:53.121" v="2723" actId="478"/>
          <ac:spMkLst>
            <pc:docMk/>
            <pc:sldMk cId="0" sldId="263"/>
            <ac:spMk id="403" creationId="{00000000-0000-0000-0000-000000000000}"/>
          </ac:spMkLst>
        </pc:spChg>
        <pc:grpChg chg="add del">
          <ac:chgData name="Leonard Tng" userId="6d2f962b56cbc94a" providerId="LiveId" clId="{F98651FA-030B-754F-9983-17B46FE66D51}" dt="2021-01-21T10:58:50.463" v="2722" actId="478"/>
          <ac:grpSpMkLst>
            <pc:docMk/>
            <pc:sldMk cId="0" sldId="263"/>
            <ac:grpSpMk id="388" creationId="{00000000-0000-0000-0000-000000000000}"/>
          </ac:grpSpMkLst>
        </pc:grpChg>
        <pc:picChg chg="add mod">
          <ac:chgData name="Leonard Tng" userId="6d2f962b56cbc94a" providerId="LiveId" clId="{F98651FA-030B-754F-9983-17B46FE66D51}" dt="2021-01-21T11:00:47.711" v="2748" actId="1076"/>
          <ac:picMkLst>
            <pc:docMk/>
            <pc:sldMk cId="0" sldId="263"/>
            <ac:picMk id="3" creationId="{763FBDCE-457C-C04D-A9DA-BE5BADF9DB57}"/>
          </ac:picMkLst>
        </pc:picChg>
        <pc:picChg chg="add mod">
          <ac:chgData name="Leonard Tng" userId="6d2f962b56cbc94a" providerId="LiveId" clId="{F98651FA-030B-754F-9983-17B46FE66D51}" dt="2021-01-21T10:45:48.381" v="2405" actId="1076"/>
          <ac:picMkLst>
            <pc:docMk/>
            <pc:sldMk cId="0" sldId="263"/>
            <ac:picMk id="40" creationId="{52D33BB2-0BBB-4549-B52E-470F7448BC70}"/>
          </ac:picMkLst>
        </pc:picChg>
        <pc:picChg chg="add mod">
          <ac:chgData name="Leonard Tng" userId="6d2f962b56cbc94a" providerId="LiveId" clId="{F98651FA-030B-754F-9983-17B46FE66D51}" dt="2021-01-21T10:55:43.352" v="2528" actId="1076"/>
          <ac:picMkLst>
            <pc:docMk/>
            <pc:sldMk cId="0" sldId="263"/>
            <ac:picMk id="1026" creationId="{1400DAFC-CF26-2745-BE4F-27E5F7D408B3}"/>
          </ac:picMkLst>
        </pc:picChg>
        <pc:picChg chg="add mod">
          <ac:chgData name="Leonard Tng" userId="6d2f962b56cbc94a" providerId="LiveId" clId="{F98651FA-030B-754F-9983-17B46FE66D51}" dt="2021-01-21T10:55:33.109" v="2525" actId="1076"/>
          <ac:picMkLst>
            <pc:docMk/>
            <pc:sldMk cId="0" sldId="263"/>
            <ac:picMk id="1028" creationId="{38DD1562-C23C-284D-94D7-6BDE59675D1E}"/>
          </ac:picMkLst>
        </pc:picChg>
      </pc:sldChg>
      <pc:sldChg chg="addSp delSp modSp mod ord">
        <pc:chgData name="Leonard Tng" userId="6d2f962b56cbc94a" providerId="LiveId" clId="{F98651FA-030B-754F-9983-17B46FE66D51}" dt="2021-01-21T03:10:23.771" v="956" actId="20577"/>
        <pc:sldMkLst>
          <pc:docMk/>
          <pc:sldMk cId="0" sldId="264"/>
        </pc:sldMkLst>
        <pc:spChg chg="add mod">
          <ac:chgData name="Leonard Tng" userId="6d2f962b56cbc94a" providerId="LiveId" clId="{F98651FA-030B-754F-9983-17B46FE66D51}" dt="2021-01-21T03:10:16.116" v="931"/>
          <ac:spMkLst>
            <pc:docMk/>
            <pc:sldMk cId="0" sldId="264"/>
            <ac:spMk id="14" creationId="{F8647907-33BD-7C49-9432-BE91448493A2}"/>
          </ac:spMkLst>
        </pc:spChg>
        <pc:spChg chg="add mod">
          <ac:chgData name="Leonard Tng" userId="6d2f962b56cbc94a" providerId="LiveId" clId="{F98651FA-030B-754F-9983-17B46FE66D51}" dt="2021-01-21T03:10:16.116" v="931"/>
          <ac:spMkLst>
            <pc:docMk/>
            <pc:sldMk cId="0" sldId="264"/>
            <ac:spMk id="15" creationId="{8C6ED4A3-2DB0-6840-9CAD-5AB530F76BFD}"/>
          </ac:spMkLst>
        </pc:spChg>
        <pc:spChg chg="add mod">
          <ac:chgData name="Leonard Tng" userId="6d2f962b56cbc94a" providerId="LiveId" clId="{F98651FA-030B-754F-9983-17B46FE66D51}" dt="2021-01-21T03:10:16.116" v="931"/>
          <ac:spMkLst>
            <pc:docMk/>
            <pc:sldMk cId="0" sldId="264"/>
            <ac:spMk id="16" creationId="{C0142F13-3EAB-0D40-99D6-11B4610950EF}"/>
          </ac:spMkLst>
        </pc:spChg>
        <pc:spChg chg="add mod">
          <ac:chgData name="Leonard Tng" userId="6d2f962b56cbc94a" providerId="LiveId" clId="{F98651FA-030B-754F-9983-17B46FE66D51}" dt="2021-01-21T03:10:16.116" v="931"/>
          <ac:spMkLst>
            <pc:docMk/>
            <pc:sldMk cId="0" sldId="264"/>
            <ac:spMk id="17" creationId="{3BAF2A35-F39A-B54F-BF8F-8B064BE4D0ED}"/>
          </ac:spMkLst>
        </pc:spChg>
        <pc:spChg chg="add mod">
          <ac:chgData name="Leonard Tng" userId="6d2f962b56cbc94a" providerId="LiveId" clId="{F98651FA-030B-754F-9983-17B46FE66D51}" dt="2021-01-21T03:10:16.116" v="931"/>
          <ac:spMkLst>
            <pc:docMk/>
            <pc:sldMk cId="0" sldId="264"/>
            <ac:spMk id="18" creationId="{310774CB-0386-234B-A88B-F7B5A121B6BD}"/>
          </ac:spMkLst>
        </pc:spChg>
        <pc:spChg chg="mod">
          <ac:chgData name="Leonard Tng" userId="6d2f962b56cbc94a" providerId="LiveId" clId="{F98651FA-030B-754F-9983-17B46FE66D51}" dt="2021-01-21T03:10:23.771" v="956" actId="20577"/>
          <ac:spMkLst>
            <pc:docMk/>
            <pc:sldMk cId="0" sldId="264"/>
            <ac:spMk id="408" creationId="{00000000-0000-0000-0000-000000000000}"/>
          </ac:spMkLst>
        </pc:spChg>
        <pc:spChg chg="del">
          <ac:chgData name="Leonard Tng" userId="6d2f962b56cbc94a" providerId="LiveId" clId="{F98651FA-030B-754F-9983-17B46FE66D51}" dt="2021-01-21T03:10:10.434" v="926" actId="478"/>
          <ac:spMkLst>
            <pc:docMk/>
            <pc:sldMk cId="0" sldId="264"/>
            <ac:spMk id="409" creationId="{00000000-0000-0000-0000-000000000000}"/>
          </ac:spMkLst>
        </pc:spChg>
        <pc:spChg chg="del mod">
          <ac:chgData name="Leonard Tng" userId="6d2f962b56cbc94a" providerId="LiveId" clId="{F98651FA-030B-754F-9983-17B46FE66D51}" dt="2021-01-21T03:10:12.427" v="928" actId="478"/>
          <ac:spMkLst>
            <pc:docMk/>
            <pc:sldMk cId="0" sldId="264"/>
            <ac:spMk id="410" creationId="{00000000-0000-0000-0000-000000000000}"/>
          </ac:spMkLst>
        </pc:spChg>
        <pc:spChg chg="del">
          <ac:chgData name="Leonard Tng" userId="6d2f962b56cbc94a" providerId="LiveId" clId="{F98651FA-030B-754F-9983-17B46FE66D51}" dt="2021-01-21T03:10:13.623" v="929" actId="478"/>
          <ac:spMkLst>
            <pc:docMk/>
            <pc:sldMk cId="0" sldId="264"/>
            <ac:spMk id="411" creationId="{00000000-0000-0000-0000-000000000000}"/>
          </ac:spMkLst>
        </pc:spChg>
        <pc:spChg chg="del">
          <ac:chgData name="Leonard Tng" userId="6d2f962b56cbc94a" providerId="LiveId" clId="{F98651FA-030B-754F-9983-17B46FE66D51}" dt="2021-01-21T03:10:15.014" v="930" actId="478"/>
          <ac:spMkLst>
            <pc:docMk/>
            <pc:sldMk cId="0" sldId="264"/>
            <ac:spMk id="412" creationId="{00000000-0000-0000-0000-000000000000}"/>
          </ac:spMkLst>
        </pc:spChg>
      </pc:sldChg>
      <pc:sldChg chg="addSp delSp modSp mod">
        <pc:chgData name="Leonard Tng" userId="6d2f962b56cbc94a" providerId="LiveId" clId="{F98651FA-030B-754F-9983-17B46FE66D51}" dt="2021-01-21T11:35:59.214" v="4681" actId="403"/>
        <pc:sldMkLst>
          <pc:docMk/>
          <pc:sldMk cId="0" sldId="265"/>
        </pc:sldMkLst>
        <pc:spChg chg="add del mod">
          <ac:chgData name="Leonard Tng" userId="6d2f962b56cbc94a" providerId="LiveId" clId="{F98651FA-030B-754F-9983-17B46FE66D51}" dt="2021-01-21T11:19:39.190" v="3818" actId="478"/>
          <ac:spMkLst>
            <pc:docMk/>
            <pc:sldMk cId="0" sldId="265"/>
            <ac:spMk id="23" creationId="{F9042DD1-F8A0-C447-B6D2-1BF6DB7FF82D}"/>
          </ac:spMkLst>
        </pc:spChg>
        <pc:spChg chg="add del mod">
          <ac:chgData name="Leonard Tng" userId="6d2f962b56cbc94a" providerId="LiveId" clId="{F98651FA-030B-754F-9983-17B46FE66D51}" dt="2021-01-21T11:19:39.190" v="3818" actId="478"/>
          <ac:spMkLst>
            <pc:docMk/>
            <pc:sldMk cId="0" sldId="265"/>
            <ac:spMk id="24" creationId="{6DE0ACF6-30F0-5D41-A7E0-F002E3F830C9}"/>
          </ac:spMkLst>
        </pc:spChg>
        <pc:spChg chg="add del mod">
          <ac:chgData name="Leonard Tng" userId="6d2f962b56cbc94a" providerId="LiveId" clId="{F98651FA-030B-754F-9983-17B46FE66D51}" dt="2021-01-21T11:19:39.190" v="3818" actId="478"/>
          <ac:spMkLst>
            <pc:docMk/>
            <pc:sldMk cId="0" sldId="265"/>
            <ac:spMk id="25" creationId="{E3FB3429-5B66-724E-BAE9-9B0E0A3A2AAD}"/>
          </ac:spMkLst>
        </pc:spChg>
        <pc:spChg chg="add del mod">
          <ac:chgData name="Leonard Tng" userId="6d2f962b56cbc94a" providerId="LiveId" clId="{F98651FA-030B-754F-9983-17B46FE66D51}" dt="2021-01-21T11:19:39.190" v="3818" actId="478"/>
          <ac:spMkLst>
            <pc:docMk/>
            <pc:sldMk cId="0" sldId="265"/>
            <ac:spMk id="26" creationId="{7D610386-6C62-DE4C-B841-AA94C6CF4999}"/>
          </ac:spMkLst>
        </pc:spChg>
        <pc:spChg chg="add del mod">
          <ac:chgData name="Leonard Tng" userId="6d2f962b56cbc94a" providerId="LiveId" clId="{F98651FA-030B-754F-9983-17B46FE66D51}" dt="2021-01-21T11:19:39.190" v="3818" actId="478"/>
          <ac:spMkLst>
            <pc:docMk/>
            <pc:sldMk cId="0" sldId="265"/>
            <ac:spMk id="27" creationId="{41143739-2C4D-2446-82F1-B1595AA8BEA4}"/>
          </ac:spMkLst>
        </pc:spChg>
        <pc:spChg chg="add del mod">
          <ac:chgData name="Leonard Tng" userId="6d2f962b56cbc94a" providerId="LiveId" clId="{F98651FA-030B-754F-9983-17B46FE66D51}" dt="2021-01-21T11:19:38.408" v="3817"/>
          <ac:spMkLst>
            <pc:docMk/>
            <pc:sldMk cId="0" sldId="265"/>
            <ac:spMk id="28" creationId="{E2887675-07AD-EF4E-96F1-873AE073F712}"/>
          </ac:spMkLst>
        </pc:spChg>
        <pc:spChg chg="add del mod">
          <ac:chgData name="Leonard Tng" userId="6d2f962b56cbc94a" providerId="LiveId" clId="{F98651FA-030B-754F-9983-17B46FE66D51}" dt="2021-01-21T11:19:38.408" v="3817"/>
          <ac:spMkLst>
            <pc:docMk/>
            <pc:sldMk cId="0" sldId="265"/>
            <ac:spMk id="29" creationId="{7840B06B-2F0B-BA4A-81B6-4D99F0FB03D3}"/>
          </ac:spMkLst>
        </pc:spChg>
        <pc:spChg chg="add del mod">
          <ac:chgData name="Leonard Tng" userId="6d2f962b56cbc94a" providerId="LiveId" clId="{F98651FA-030B-754F-9983-17B46FE66D51}" dt="2021-01-21T11:19:38.408" v="3817"/>
          <ac:spMkLst>
            <pc:docMk/>
            <pc:sldMk cId="0" sldId="265"/>
            <ac:spMk id="30" creationId="{30BC3EAD-ADE3-1342-885C-3167FE5C1776}"/>
          </ac:spMkLst>
        </pc:spChg>
        <pc:spChg chg="add del mod">
          <ac:chgData name="Leonard Tng" userId="6d2f962b56cbc94a" providerId="LiveId" clId="{F98651FA-030B-754F-9983-17B46FE66D51}" dt="2021-01-21T11:19:38.408" v="3817"/>
          <ac:spMkLst>
            <pc:docMk/>
            <pc:sldMk cId="0" sldId="265"/>
            <ac:spMk id="31" creationId="{5D515178-D000-0442-9507-3E60C57EBF5C}"/>
          </ac:spMkLst>
        </pc:spChg>
        <pc:spChg chg="add del mod">
          <ac:chgData name="Leonard Tng" userId="6d2f962b56cbc94a" providerId="LiveId" clId="{F98651FA-030B-754F-9983-17B46FE66D51}" dt="2021-01-21T11:19:38.408" v="3817"/>
          <ac:spMkLst>
            <pc:docMk/>
            <pc:sldMk cId="0" sldId="265"/>
            <ac:spMk id="32" creationId="{25182571-19AD-7C48-B44B-C2BA46906B7B}"/>
          </ac:spMkLst>
        </pc:spChg>
        <pc:spChg chg="add del mod">
          <ac:chgData name="Leonard Tng" userId="6d2f962b56cbc94a" providerId="LiveId" clId="{F98651FA-030B-754F-9983-17B46FE66D51}" dt="2021-01-21T11:19:38.408" v="3817"/>
          <ac:spMkLst>
            <pc:docMk/>
            <pc:sldMk cId="0" sldId="265"/>
            <ac:spMk id="33" creationId="{FBA951C4-7CF3-F94A-9D7D-51918029053C}"/>
          </ac:spMkLst>
        </pc:spChg>
        <pc:spChg chg="add mod">
          <ac:chgData name="Leonard Tng" userId="6d2f962b56cbc94a" providerId="LiveId" clId="{F98651FA-030B-754F-9983-17B46FE66D51}" dt="2021-01-21T11:19:39.464" v="3819"/>
          <ac:spMkLst>
            <pc:docMk/>
            <pc:sldMk cId="0" sldId="265"/>
            <ac:spMk id="34" creationId="{AB7AFADD-F637-B242-B589-C9DFAD79A192}"/>
          </ac:spMkLst>
        </pc:spChg>
        <pc:spChg chg="add mod">
          <ac:chgData name="Leonard Tng" userId="6d2f962b56cbc94a" providerId="LiveId" clId="{F98651FA-030B-754F-9983-17B46FE66D51}" dt="2021-01-21T11:35:59.214" v="4681" actId="403"/>
          <ac:spMkLst>
            <pc:docMk/>
            <pc:sldMk cId="0" sldId="265"/>
            <ac:spMk id="35" creationId="{FB28E337-B032-624A-A872-FC8E60388BBC}"/>
          </ac:spMkLst>
        </pc:spChg>
        <pc:spChg chg="add mod">
          <ac:chgData name="Leonard Tng" userId="6d2f962b56cbc94a" providerId="LiveId" clId="{F98651FA-030B-754F-9983-17B46FE66D51}" dt="2021-01-21T11:35:59.214" v="4681" actId="403"/>
          <ac:spMkLst>
            <pc:docMk/>
            <pc:sldMk cId="0" sldId="265"/>
            <ac:spMk id="36" creationId="{D27709DF-F186-904E-AD3B-0E1A336E0C61}"/>
          </ac:spMkLst>
        </pc:spChg>
        <pc:spChg chg="add mod">
          <ac:chgData name="Leonard Tng" userId="6d2f962b56cbc94a" providerId="LiveId" clId="{F98651FA-030B-754F-9983-17B46FE66D51}" dt="2021-01-21T11:35:59.214" v="4681" actId="403"/>
          <ac:spMkLst>
            <pc:docMk/>
            <pc:sldMk cId="0" sldId="265"/>
            <ac:spMk id="37" creationId="{166C1E24-4897-A443-9396-F7A805B62128}"/>
          </ac:spMkLst>
        </pc:spChg>
        <pc:spChg chg="add mod">
          <ac:chgData name="Leonard Tng" userId="6d2f962b56cbc94a" providerId="LiveId" clId="{F98651FA-030B-754F-9983-17B46FE66D51}" dt="2021-01-21T11:35:59.214" v="4681" actId="403"/>
          <ac:spMkLst>
            <pc:docMk/>
            <pc:sldMk cId="0" sldId="265"/>
            <ac:spMk id="38" creationId="{40EFA02E-AB25-5743-BE4E-126DE50AFC70}"/>
          </ac:spMkLst>
        </pc:spChg>
        <pc:spChg chg="add mod">
          <ac:chgData name="Leonard Tng" userId="6d2f962b56cbc94a" providerId="LiveId" clId="{F98651FA-030B-754F-9983-17B46FE66D51}" dt="2021-01-21T11:35:59.214" v="4681" actId="403"/>
          <ac:spMkLst>
            <pc:docMk/>
            <pc:sldMk cId="0" sldId="265"/>
            <ac:spMk id="39" creationId="{B0B549CC-F8C0-1349-B332-A135865807CA}"/>
          </ac:spMkLst>
        </pc:spChg>
        <pc:spChg chg="mod">
          <ac:chgData name="Leonard Tng" userId="6d2f962b56cbc94a" providerId="LiveId" clId="{F98651FA-030B-754F-9983-17B46FE66D51}" dt="2021-01-21T11:03:22.717" v="2923" actId="20577"/>
          <ac:spMkLst>
            <pc:docMk/>
            <pc:sldMk cId="0" sldId="265"/>
            <ac:spMk id="424" creationId="{00000000-0000-0000-0000-000000000000}"/>
          </ac:spMkLst>
        </pc:spChg>
        <pc:spChg chg="mod">
          <ac:chgData name="Leonard Tng" userId="6d2f962b56cbc94a" providerId="LiveId" clId="{F98651FA-030B-754F-9983-17B46FE66D51}" dt="2021-01-21T11:09:13.792" v="3280" actId="404"/>
          <ac:spMkLst>
            <pc:docMk/>
            <pc:sldMk cId="0" sldId="265"/>
            <ac:spMk id="425" creationId="{00000000-0000-0000-0000-000000000000}"/>
          </ac:spMkLst>
        </pc:spChg>
        <pc:spChg chg="mod">
          <ac:chgData name="Leonard Tng" userId="6d2f962b56cbc94a" providerId="LiveId" clId="{F98651FA-030B-754F-9983-17B46FE66D51}" dt="2021-01-21T11:09:13.792" v="3280" actId="404"/>
          <ac:spMkLst>
            <pc:docMk/>
            <pc:sldMk cId="0" sldId="265"/>
            <ac:spMk id="426" creationId="{00000000-0000-0000-0000-000000000000}"/>
          </ac:spMkLst>
        </pc:spChg>
        <pc:spChg chg="mod">
          <ac:chgData name="Leonard Tng" userId="6d2f962b56cbc94a" providerId="LiveId" clId="{F98651FA-030B-754F-9983-17B46FE66D51}" dt="2021-01-21T11:09:24.471" v="3291" actId="20577"/>
          <ac:spMkLst>
            <pc:docMk/>
            <pc:sldMk cId="0" sldId="265"/>
            <ac:spMk id="427" creationId="{00000000-0000-0000-0000-000000000000}"/>
          </ac:spMkLst>
        </pc:spChg>
        <pc:spChg chg="mod">
          <ac:chgData name="Leonard Tng" userId="6d2f962b56cbc94a" providerId="LiveId" clId="{F98651FA-030B-754F-9983-17B46FE66D51}" dt="2021-01-21T11:09:20.291" v="3287" actId="20577"/>
          <ac:spMkLst>
            <pc:docMk/>
            <pc:sldMk cId="0" sldId="265"/>
            <ac:spMk id="428" creationId="{00000000-0000-0000-0000-000000000000}"/>
          </ac:spMkLst>
        </pc:spChg>
        <pc:spChg chg="mod">
          <ac:chgData name="Leonard Tng" userId="6d2f962b56cbc94a" providerId="LiveId" clId="{F98651FA-030B-754F-9983-17B46FE66D51}" dt="2021-01-21T11:13:11.924" v="3443" actId="14100"/>
          <ac:spMkLst>
            <pc:docMk/>
            <pc:sldMk cId="0" sldId="265"/>
            <ac:spMk id="429" creationId="{00000000-0000-0000-0000-000000000000}"/>
          </ac:spMkLst>
        </pc:spChg>
        <pc:spChg chg="mod">
          <ac:chgData name="Leonard Tng" userId="6d2f962b56cbc94a" providerId="LiveId" clId="{F98651FA-030B-754F-9983-17B46FE66D51}" dt="2021-01-21T11:12:51.349" v="3433" actId="20577"/>
          <ac:spMkLst>
            <pc:docMk/>
            <pc:sldMk cId="0" sldId="265"/>
            <ac:spMk id="430" creationId="{00000000-0000-0000-0000-000000000000}"/>
          </ac:spMkLst>
        </pc:spChg>
        <pc:spChg chg="mod">
          <ac:chgData name="Leonard Tng" userId="6d2f962b56cbc94a" providerId="LiveId" clId="{F98651FA-030B-754F-9983-17B46FE66D51}" dt="2021-01-21T11:11:12.234" v="3346" actId="20577"/>
          <ac:spMkLst>
            <pc:docMk/>
            <pc:sldMk cId="0" sldId="265"/>
            <ac:spMk id="431" creationId="{00000000-0000-0000-0000-000000000000}"/>
          </ac:spMkLst>
        </pc:spChg>
        <pc:spChg chg="mod">
          <ac:chgData name="Leonard Tng" userId="6d2f962b56cbc94a" providerId="LiveId" clId="{F98651FA-030B-754F-9983-17B46FE66D51}" dt="2021-01-21T11:09:37.405" v="3319" actId="20577"/>
          <ac:spMkLst>
            <pc:docMk/>
            <pc:sldMk cId="0" sldId="265"/>
            <ac:spMk id="432" creationId="{00000000-0000-0000-0000-000000000000}"/>
          </ac:spMkLst>
        </pc:spChg>
        <pc:spChg chg="mod">
          <ac:chgData name="Leonard Tng" userId="6d2f962b56cbc94a" providerId="LiveId" clId="{F98651FA-030B-754F-9983-17B46FE66D51}" dt="2021-01-21T11:12:05.652" v="3392" actId="14100"/>
          <ac:spMkLst>
            <pc:docMk/>
            <pc:sldMk cId="0" sldId="265"/>
            <ac:spMk id="433" creationId="{00000000-0000-0000-0000-000000000000}"/>
          </ac:spMkLst>
        </pc:spChg>
        <pc:spChg chg="mod">
          <ac:chgData name="Leonard Tng" userId="6d2f962b56cbc94a" providerId="LiveId" clId="{F98651FA-030B-754F-9983-17B46FE66D51}" dt="2021-01-21T11:09:51.780" v="3328" actId="20577"/>
          <ac:spMkLst>
            <pc:docMk/>
            <pc:sldMk cId="0" sldId="265"/>
            <ac:spMk id="434" creationId="{00000000-0000-0000-0000-000000000000}"/>
          </ac:spMkLst>
        </pc:spChg>
        <pc:spChg chg="mod">
          <ac:chgData name="Leonard Tng" userId="6d2f962b56cbc94a" providerId="LiveId" clId="{F98651FA-030B-754F-9983-17B46FE66D51}" dt="2021-01-21T11:12:33.863" v="3417" actId="20577"/>
          <ac:spMkLst>
            <pc:docMk/>
            <pc:sldMk cId="0" sldId="265"/>
            <ac:spMk id="435" creationId="{00000000-0000-0000-0000-000000000000}"/>
          </ac:spMkLst>
        </pc:spChg>
        <pc:spChg chg="mod">
          <ac:chgData name="Leonard Tng" userId="6d2f962b56cbc94a" providerId="LiveId" clId="{F98651FA-030B-754F-9983-17B46FE66D51}" dt="2021-01-21T11:11:32.065" v="3381" actId="20577"/>
          <ac:spMkLst>
            <pc:docMk/>
            <pc:sldMk cId="0" sldId="265"/>
            <ac:spMk id="436" creationId="{00000000-0000-0000-0000-000000000000}"/>
          </ac:spMkLst>
        </pc:spChg>
        <pc:spChg chg="del">
          <ac:chgData name="Leonard Tng" userId="6d2f962b56cbc94a" providerId="LiveId" clId="{F98651FA-030B-754F-9983-17B46FE66D51}" dt="2021-01-21T11:19:23.776" v="3813" actId="478"/>
          <ac:spMkLst>
            <pc:docMk/>
            <pc:sldMk cId="0" sldId="265"/>
            <ac:spMk id="437" creationId="{00000000-0000-0000-0000-000000000000}"/>
          </ac:spMkLst>
        </pc:spChg>
        <pc:spChg chg="del">
          <ac:chgData name="Leonard Tng" userId="6d2f962b56cbc94a" providerId="LiveId" clId="{F98651FA-030B-754F-9983-17B46FE66D51}" dt="2021-01-21T11:19:23.776" v="3813" actId="478"/>
          <ac:spMkLst>
            <pc:docMk/>
            <pc:sldMk cId="0" sldId="265"/>
            <ac:spMk id="438" creationId="{00000000-0000-0000-0000-000000000000}"/>
          </ac:spMkLst>
        </pc:spChg>
        <pc:spChg chg="del">
          <ac:chgData name="Leonard Tng" userId="6d2f962b56cbc94a" providerId="LiveId" clId="{F98651FA-030B-754F-9983-17B46FE66D51}" dt="2021-01-21T11:19:23.776" v="3813" actId="478"/>
          <ac:spMkLst>
            <pc:docMk/>
            <pc:sldMk cId="0" sldId="265"/>
            <ac:spMk id="439" creationId="{00000000-0000-0000-0000-000000000000}"/>
          </ac:spMkLst>
        </pc:spChg>
        <pc:spChg chg="del">
          <ac:chgData name="Leonard Tng" userId="6d2f962b56cbc94a" providerId="LiveId" clId="{F98651FA-030B-754F-9983-17B46FE66D51}" dt="2021-01-21T11:19:23.776" v="3813" actId="478"/>
          <ac:spMkLst>
            <pc:docMk/>
            <pc:sldMk cId="0" sldId="265"/>
            <ac:spMk id="440" creationId="{00000000-0000-0000-0000-000000000000}"/>
          </ac:spMkLst>
        </pc:spChg>
        <pc:spChg chg="mod">
          <ac:chgData name="Leonard Tng" userId="6d2f962b56cbc94a" providerId="LiveId" clId="{F98651FA-030B-754F-9983-17B46FE66D51}" dt="2021-01-21T11:09:13.792" v="3280" actId="404"/>
          <ac:spMkLst>
            <pc:docMk/>
            <pc:sldMk cId="0" sldId="265"/>
            <ac:spMk id="444" creationId="{00000000-0000-0000-0000-000000000000}"/>
          </ac:spMkLst>
        </pc:spChg>
      </pc:sldChg>
      <pc:sldChg chg="modSp mod">
        <pc:chgData name="Leonard Tng" userId="6d2f962b56cbc94a" providerId="LiveId" clId="{F98651FA-030B-754F-9983-17B46FE66D51}" dt="2021-01-21T11:13:36.814" v="3457" actId="20577"/>
        <pc:sldMkLst>
          <pc:docMk/>
          <pc:sldMk cId="0" sldId="266"/>
        </pc:sldMkLst>
        <pc:spChg chg="mod">
          <ac:chgData name="Leonard Tng" userId="6d2f962b56cbc94a" providerId="LiveId" clId="{F98651FA-030B-754F-9983-17B46FE66D51}" dt="2021-01-21T11:13:36.814" v="3457" actId="20577"/>
          <ac:spMkLst>
            <pc:docMk/>
            <pc:sldMk cId="0" sldId="266"/>
            <ac:spMk id="449" creationId="{00000000-0000-0000-0000-000000000000}"/>
          </ac:spMkLst>
        </pc:spChg>
      </pc:sldChg>
      <pc:sldChg chg="addSp delSp modSp mod">
        <pc:chgData name="Leonard Tng" userId="6d2f962b56cbc94a" providerId="LiveId" clId="{F98651FA-030B-754F-9983-17B46FE66D51}" dt="2021-01-21T11:19:46.809" v="3821"/>
        <pc:sldMkLst>
          <pc:docMk/>
          <pc:sldMk cId="0" sldId="267"/>
        </pc:sldMkLst>
        <pc:spChg chg="add del mod">
          <ac:chgData name="Leonard Tng" userId="6d2f962b56cbc94a" providerId="LiveId" clId="{F98651FA-030B-754F-9983-17B46FE66D51}" dt="2021-01-21T11:15:53.436" v="3561" actId="478"/>
          <ac:spMkLst>
            <pc:docMk/>
            <pc:sldMk cId="0" sldId="267"/>
            <ac:spMk id="2" creationId="{1A7E5281-1AC9-5549-9B2A-1B8105DFAC9B}"/>
          </ac:spMkLst>
        </pc:spChg>
        <pc:spChg chg="add mod">
          <ac:chgData name="Leonard Tng" userId="6d2f962b56cbc94a" providerId="LiveId" clId="{F98651FA-030B-754F-9983-17B46FE66D51}" dt="2021-01-21T11:16:07.246" v="3574" actId="1076"/>
          <ac:spMkLst>
            <pc:docMk/>
            <pc:sldMk cId="0" sldId="267"/>
            <ac:spMk id="23" creationId="{37722A86-B186-8B43-BC93-0A5633D84E16}"/>
          </ac:spMkLst>
        </pc:spChg>
        <pc:spChg chg="add mod">
          <ac:chgData name="Leonard Tng" userId="6d2f962b56cbc94a" providerId="LiveId" clId="{F98651FA-030B-754F-9983-17B46FE66D51}" dt="2021-01-21T11:19:46.809" v="3821"/>
          <ac:spMkLst>
            <pc:docMk/>
            <pc:sldMk cId="0" sldId="267"/>
            <ac:spMk id="24" creationId="{0EA96C95-D203-0F49-B2D2-752C55A3A4D5}"/>
          </ac:spMkLst>
        </pc:spChg>
        <pc:spChg chg="add mod">
          <ac:chgData name="Leonard Tng" userId="6d2f962b56cbc94a" providerId="LiveId" clId="{F98651FA-030B-754F-9983-17B46FE66D51}" dt="2021-01-21T11:19:46.809" v="3821"/>
          <ac:spMkLst>
            <pc:docMk/>
            <pc:sldMk cId="0" sldId="267"/>
            <ac:spMk id="25" creationId="{2A90103C-4FC1-6349-8ECF-B1ED7092E92B}"/>
          </ac:spMkLst>
        </pc:spChg>
        <pc:spChg chg="add mod">
          <ac:chgData name="Leonard Tng" userId="6d2f962b56cbc94a" providerId="LiveId" clId="{F98651FA-030B-754F-9983-17B46FE66D51}" dt="2021-01-21T11:19:46.809" v="3821"/>
          <ac:spMkLst>
            <pc:docMk/>
            <pc:sldMk cId="0" sldId="267"/>
            <ac:spMk id="26" creationId="{8FFC567C-8A17-E642-A635-1494F17C567B}"/>
          </ac:spMkLst>
        </pc:spChg>
        <pc:spChg chg="add mod">
          <ac:chgData name="Leonard Tng" userId="6d2f962b56cbc94a" providerId="LiveId" clId="{F98651FA-030B-754F-9983-17B46FE66D51}" dt="2021-01-21T11:19:46.809" v="3821"/>
          <ac:spMkLst>
            <pc:docMk/>
            <pc:sldMk cId="0" sldId="267"/>
            <ac:spMk id="27" creationId="{E8988D87-2D74-D549-AF85-F0569E4ECE37}"/>
          </ac:spMkLst>
        </pc:spChg>
        <pc:spChg chg="add mod">
          <ac:chgData name="Leonard Tng" userId="6d2f962b56cbc94a" providerId="LiveId" clId="{F98651FA-030B-754F-9983-17B46FE66D51}" dt="2021-01-21T11:19:46.809" v="3821"/>
          <ac:spMkLst>
            <pc:docMk/>
            <pc:sldMk cId="0" sldId="267"/>
            <ac:spMk id="28" creationId="{58BEFAC1-31BC-A643-81D2-04505112C83E}"/>
          </ac:spMkLst>
        </pc:spChg>
        <pc:spChg chg="add mod">
          <ac:chgData name="Leonard Tng" userId="6d2f962b56cbc94a" providerId="LiveId" clId="{F98651FA-030B-754F-9983-17B46FE66D51}" dt="2021-01-21T11:19:46.809" v="3821"/>
          <ac:spMkLst>
            <pc:docMk/>
            <pc:sldMk cId="0" sldId="267"/>
            <ac:spMk id="29" creationId="{EFA8F3F2-A192-CF4F-9859-19B6AAFE608C}"/>
          </ac:spMkLst>
        </pc:spChg>
        <pc:spChg chg="mod">
          <ac:chgData name="Leonard Tng" userId="6d2f962b56cbc94a" providerId="LiveId" clId="{F98651FA-030B-754F-9983-17B46FE66D51}" dt="2021-01-21T11:14:23.753" v="3480" actId="20577"/>
          <ac:spMkLst>
            <pc:docMk/>
            <pc:sldMk cId="0" sldId="267"/>
            <ac:spMk id="456" creationId="{00000000-0000-0000-0000-000000000000}"/>
          </ac:spMkLst>
        </pc:spChg>
        <pc:spChg chg="mod">
          <ac:chgData name="Leonard Tng" userId="6d2f962b56cbc94a" providerId="LiveId" clId="{F98651FA-030B-754F-9983-17B46FE66D51}" dt="2021-01-21T11:14:29.031" v="3495" actId="20577"/>
          <ac:spMkLst>
            <pc:docMk/>
            <pc:sldMk cId="0" sldId="267"/>
            <ac:spMk id="457" creationId="{00000000-0000-0000-0000-000000000000}"/>
          </ac:spMkLst>
        </pc:spChg>
        <pc:spChg chg="mod">
          <ac:chgData name="Leonard Tng" userId="6d2f962b56cbc94a" providerId="LiveId" clId="{F98651FA-030B-754F-9983-17B46FE66D51}" dt="2021-01-21T11:14:36.748" v="3507" actId="20577"/>
          <ac:spMkLst>
            <pc:docMk/>
            <pc:sldMk cId="0" sldId="267"/>
            <ac:spMk id="458" creationId="{00000000-0000-0000-0000-000000000000}"/>
          </ac:spMkLst>
        </pc:spChg>
        <pc:spChg chg="mod">
          <ac:chgData name="Leonard Tng" userId="6d2f962b56cbc94a" providerId="LiveId" clId="{F98651FA-030B-754F-9983-17B46FE66D51}" dt="2021-01-21T11:14:41.349" v="3520" actId="20577"/>
          <ac:spMkLst>
            <pc:docMk/>
            <pc:sldMk cId="0" sldId="267"/>
            <ac:spMk id="459" creationId="{00000000-0000-0000-0000-000000000000}"/>
          </ac:spMkLst>
        </pc:spChg>
        <pc:spChg chg="mod">
          <ac:chgData name="Leonard Tng" userId="6d2f962b56cbc94a" providerId="LiveId" clId="{F98651FA-030B-754F-9983-17B46FE66D51}" dt="2021-01-21T11:14:04.957" v="3476" actId="1076"/>
          <ac:spMkLst>
            <pc:docMk/>
            <pc:sldMk cId="0" sldId="267"/>
            <ac:spMk id="460" creationId="{00000000-0000-0000-0000-000000000000}"/>
          </ac:spMkLst>
        </pc:spChg>
        <pc:spChg chg="mod">
          <ac:chgData name="Leonard Tng" userId="6d2f962b56cbc94a" providerId="LiveId" clId="{F98651FA-030B-754F-9983-17B46FE66D51}" dt="2021-01-21T11:17:10.192" v="3619" actId="20577"/>
          <ac:spMkLst>
            <pc:docMk/>
            <pc:sldMk cId="0" sldId="267"/>
            <ac:spMk id="461" creationId="{00000000-0000-0000-0000-000000000000}"/>
          </ac:spMkLst>
        </pc:spChg>
        <pc:spChg chg="mod">
          <ac:chgData name="Leonard Tng" userId="6d2f962b56cbc94a" providerId="LiveId" clId="{F98651FA-030B-754F-9983-17B46FE66D51}" dt="2021-01-21T11:17:58.219" v="3704" actId="20577"/>
          <ac:spMkLst>
            <pc:docMk/>
            <pc:sldMk cId="0" sldId="267"/>
            <ac:spMk id="462" creationId="{00000000-0000-0000-0000-000000000000}"/>
          </ac:spMkLst>
        </pc:spChg>
        <pc:spChg chg="mod">
          <ac:chgData name="Leonard Tng" userId="6d2f962b56cbc94a" providerId="LiveId" clId="{F98651FA-030B-754F-9983-17B46FE66D51}" dt="2021-01-21T11:18:25.532" v="3745" actId="20577"/>
          <ac:spMkLst>
            <pc:docMk/>
            <pc:sldMk cId="0" sldId="267"/>
            <ac:spMk id="463" creationId="{00000000-0000-0000-0000-000000000000}"/>
          </ac:spMkLst>
        </pc:spChg>
        <pc:spChg chg="mod">
          <ac:chgData name="Leonard Tng" userId="6d2f962b56cbc94a" providerId="LiveId" clId="{F98651FA-030B-754F-9983-17B46FE66D51}" dt="2021-01-21T11:18:50.070" v="3807" actId="20577"/>
          <ac:spMkLst>
            <pc:docMk/>
            <pc:sldMk cId="0" sldId="267"/>
            <ac:spMk id="464" creationId="{00000000-0000-0000-0000-000000000000}"/>
          </ac:spMkLst>
        </pc:spChg>
        <pc:spChg chg="del">
          <ac:chgData name="Leonard Tng" userId="6d2f962b56cbc94a" providerId="LiveId" clId="{F98651FA-030B-754F-9983-17B46FE66D51}" dt="2021-01-21T11:19:46.592" v="3820" actId="478"/>
          <ac:spMkLst>
            <pc:docMk/>
            <pc:sldMk cId="0" sldId="267"/>
            <ac:spMk id="470" creationId="{00000000-0000-0000-0000-000000000000}"/>
          </ac:spMkLst>
        </pc:spChg>
        <pc:spChg chg="del">
          <ac:chgData name="Leonard Tng" userId="6d2f962b56cbc94a" providerId="LiveId" clId="{F98651FA-030B-754F-9983-17B46FE66D51}" dt="2021-01-21T11:19:46.592" v="3820" actId="478"/>
          <ac:spMkLst>
            <pc:docMk/>
            <pc:sldMk cId="0" sldId="267"/>
            <ac:spMk id="471" creationId="{00000000-0000-0000-0000-000000000000}"/>
          </ac:spMkLst>
        </pc:spChg>
        <pc:spChg chg="del">
          <ac:chgData name="Leonard Tng" userId="6d2f962b56cbc94a" providerId="LiveId" clId="{F98651FA-030B-754F-9983-17B46FE66D51}" dt="2021-01-21T11:19:46.592" v="3820" actId="478"/>
          <ac:spMkLst>
            <pc:docMk/>
            <pc:sldMk cId="0" sldId="267"/>
            <ac:spMk id="472" creationId="{00000000-0000-0000-0000-000000000000}"/>
          </ac:spMkLst>
        </pc:spChg>
        <pc:spChg chg="del">
          <ac:chgData name="Leonard Tng" userId="6d2f962b56cbc94a" providerId="LiveId" clId="{F98651FA-030B-754F-9983-17B46FE66D51}" dt="2021-01-21T11:19:46.592" v="3820" actId="478"/>
          <ac:spMkLst>
            <pc:docMk/>
            <pc:sldMk cId="0" sldId="267"/>
            <ac:spMk id="473" creationId="{00000000-0000-0000-0000-000000000000}"/>
          </ac:spMkLst>
        </pc:spChg>
      </pc:sldChg>
      <pc:sldChg chg="addSp delSp modSp mod">
        <pc:chgData name="Leonard Tng" userId="6d2f962b56cbc94a" providerId="LiveId" clId="{F98651FA-030B-754F-9983-17B46FE66D51}" dt="2021-01-21T11:23:00.334" v="3965" actId="20577"/>
        <pc:sldMkLst>
          <pc:docMk/>
          <pc:sldMk cId="0" sldId="268"/>
        </pc:sldMkLst>
        <pc:spChg chg="add mod">
          <ac:chgData name="Leonard Tng" userId="6d2f962b56cbc94a" providerId="LiveId" clId="{F98651FA-030B-754F-9983-17B46FE66D51}" dt="2021-01-21T11:20:02.368" v="3823"/>
          <ac:spMkLst>
            <pc:docMk/>
            <pc:sldMk cId="0" sldId="268"/>
            <ac:spMk id="15" creationId="{6C0C44D7-379A-AD4E-BE44-38AD65FC5DA6}"/>
          </ac:spMkLst>
        </pc:spChg>
        <pc:spChg chg="add mod">
          <ac:chgData name="Leonard Tng" userId="6d2f962b56cbc94a" providerId="LiveId" clId="{F98651FA-030B-754F-9983-17B46FE66D51}" dt="2021-01-21T11:20:02.368" v="3823"/>
          <ac:spMkLst>
            <pc:docMk/>
            <pc:sldMk cId="0" sldId="268"/>
            <ac:spMk id="16" creationId="{10DC7B19-23DF-A845-B2B3-835434BD7EF4}"/>
          </ac:spMkLst>
        </pc:spChg>
        <pc:spChg chg="add mod">
          <ac:chgData name="Leonard Tng" userId="6d2f962b56cbc94a" providerId="LiveId" clId="{F98651FA-030B-754F-9983-17B46FE66D51}" dt="2021-01-21T11:20:02.368" v="3823"/>
          <ac:spMkLst>
            <pc:docMk/>
            <pc:sldMk cId="0" sldId="268"/>
            <ac:spMk id="17" creationId="{83B5B093-4026-4444-A739-C0A81C0E449D}"/>
          </ac:spMkLst>
        </pc:spChg>
        <pc:spChg chg="add mod">
          <ac:chgData name="Leonard Tng" userId="6d2f962b56cbc94a" providerId="LiveId" clId="{F98651FA-030B-754F-9983-17B46FE66D51}" dt="2021-01-21T11:20:02.368" v="3823"/>
          <ac:spMkLst>
            <pc:docMk/>
            <pc:sldMk cId="0" sldId="268"/>
            <ac:spMk id="18" creationId="{BABADDA6-5839-8040-8E29-534C8BA9B83C}"/>
          </ac:spMkLst>
        </pc:spChg>
        <pc:spChg chg="add mod">
          <ac:chgData name="Leonard Tng" userId="6d2f962b56cbc94a" providerId="LiveId" clId="{F98651FA-030B-754F-9983-17B46FE66D51}" dt="2021-01-21T11:20:02.368" v="3823"/>
          <ac:spMkLst>
            <pc:docMk/>
            <pc:sldMk cId="0" sldId="268"/>
            <ac:spMk id="19" creationId="{5C8A621D-916F-834A-8CC5-325B77491679}"/>
          </ac:spMkLst>
        </pc:spChg>
        <pc:spChg chg="mod">
          <ac:chgData name="Leonard Tng" userId="6d2f962b56cbc94a" providerId="LiveId" clId="{F98651FA-030B-754F-9983-17B46FE66D51}" dt="2021-01-21T11:20:31.300" v="3827" actId="20577"/>
          <ac:spMkLst>
            <pc:docMk/>
            <pc:sldMk cId="0" sldId="268"/>
            <ac:spMk id="480" creationId="{00000000-0000-0000-0000-000000000000}"/>
          </ac:spMkLst>
        </pc:spChg>
        <pc:spChg chg="mod">
          <ac:chgData name="Leonard Tng" userId="6d2f962b56cbc94a" providerId="LiveId" clId="{F98651FA-030B-754F-9983-17B46FE66D51}" dt="2021-01-21T11:23:00.334" v="3965" actId="20577"/>
          <ac:spMkLst>
            <pc:docMk/>
            <pc:sldMk cId="0" sldId="268"/>
            <ac:spMk id="481" creationId="{00000000-0000-0000-0000-000000000000}"/>
          </ac:spMkLst>
        </pc:spChg>
        <pc:spChg chg="del">
          <ac:chgData name="Leonard Tng" userId="6d2f962b56cbc94a" providerId="LiveId" clId="{F98651FA-030B-754F-9983-17B46FE66D51}" dt="2021-01-21T11:20:02.059" v="3822" actId="478"/>
          <ac:spMkLst>
            <pc:docMk/>
            <pc:sldMk cId="0" sldId="268"/>
            <ac:spMk id="487" creationId="{00000000-0000-0000-0000-000000000000}"/>
          </ac:spMkLst>
        </pc:spChg>
        <pc:spChg chg="del">
          <ac:chgData name="Leonard Tng" userId="6d2f962b56cbc94a" providerId="LiveId" clId="{F98651FA-030B-754F-9983-17B46FE66D51}" dt="2021-01-21T11:20:02.059" v="3822" actId="478"/>
          <ac:spMkLst>
            <pc:docMk/>
            <pc:sldMk cId="0" sldId="268"/>
            <ac:spMk id="488" creationId="{00000000-0000-0000-0000-000000000000}"/>
          </ac:spMkLst>
        </pc:spChg>
        <pc:spChg chg="del">
          <ac:chgData name="Leonard Tng" userId="6d2f962b56cbc94a" providerId="LiveId" clId="{F98651FA-030B-754F-9983-17B46FE66D51}" dt="2021-01-21T11:20:02.059" v="3822" actId="478"/>
          <ac:spMkLst>
            <pc:docMk/>
            <pc:sldMk cId="0" sldId="268"/>
            <ac:spMk id="489" creationId="{00000000-0000-0000-0000-000000000000}"/>
          </ac:spMkLst>
        </pc:spChg>
        <pc:spChg chg="del">
          <ac:chgData name="Leonard Tng" userId="6d2f962b56cbc94a" providerId="LiveId" clId="{F98651FA-030B-754F-9983-17B46FE66D51}" dt="2021-01-21T11:20:02.059" v="3822" actId="478"/>
          <ac:spMkLst>
            <pc:docMk/>
            <pc:sldMk cId="0" sldId="268"/>
            <ac:spMk id="490" creationId="{00000000-0000-0000-0000-000000000000}"/>
          </ac:spMkLst>
        </pc:spChg>
      </pc:sldChg>
      <pc:sldChg chg="addSp delSp modSp del mod">
        <pc:chgData name="Leonard Tng" userId="6d2f962b56cbc94a" providerId="LiveId" clId="{F98651FA-030B-754F-9983-17B46FE66D51}" dt="2021-01-21T11:31:44.225" v="4246" actId="2696"/>
        <pc:sldMkLst>
          <pc:docMk/>
          <pc:sldMk cId="0" sldId="269"/>
        </pc:sldMkLst>
        <pc:spChg chg="mod">
          <ac:chgData name="Leonard Tng" userId="6d2f962b56cbc94a" providerId="LiveId" clId="{F98651FA-030B-754F-9983-17B46FE66D51}" dt="2021-01-21T11:22:50.727" v="3960"/>
          <ac:spMkLst>
            <pc:docMk/>
            <pc:sldMk cId="0" sldId="269"/>
            <ac:spMk id="37" creationId="{D82F6B0A-DF6D-0F40-AEBE-BC730A413E78}"/>
          </ac:spMkLst>
        </pc:spChg>
        <pc:spChg chg="mod">
          <ac:chgData name="Leonard Tng" userId="6d2f962b56cbc94a" providerId="LiveId" clId="{F98651FA-030B-754F-9983-17B46FE66D51}" dt="2021-01-21T11:22:50.727" v="3960"/>
          <ac:spMkLst>
            <pc:docMk/>
            <pc:sldMk cId="0" sldId="269"/>
            <ac:spMk id="38" creationId="{F8400B2C-91BA-344C-8FD3-1B9395C66EC4}"/>
          </ac:spMkLst>
        </pc:spChg>
        <pc:spChg chg="mod">
          <ac:chgData name="Leonard Tng" userId="6d2f962b56cbc94a" providerId="LiveId" clId="{F98651FA-030B-754F-9983-17B46FE66D51}" dt="2021-01-21T11:22:50.727" v="3960"/>
          <ac:spMkLst>
            <pc:docMk/>
            <pc:sldMk cId="0" sldId="269"/>
            <ac:spMk id="39" creationId="{7D5DCBCA-560F-9A40-BC94-6B4AD9760A08}"/>
          </ac:spMkLst>
        </pc:spChg>
        <pc:spChg chg="mod">
          <ac:chgData name="Leonard Tng" userId="6d2f962b56cbc94a" providerId="LiveId" clId="{F98651FA-030B-754F-9983-17B46FE66D51}" dt="2021-01-21T11:22:50.727" v="3960"/>
          <ac:spMkLst>
            <pc:docMk/>
            <pc:sldMk cId="0" sldId="269"/>
            <ac:spMk id="40" creationId="{FD722971-F9BE-0A45-998B-12E5073C1278}"/>
          </ac:spMkLst>
        </pc:spChg>
        <pc:spChg chg="mod">
          <ac:chgData name="Leonard Tng" userId="6d2f962b56cbc94a" providerId="LiveId" clId="{F98651FA-030B-754F-9983-17B46FE66D51}" dt="2021-01-21T11:22:50.727" v="3960"/>
          <ac:spMkLst>
            <pc:docMk/>
            <pc:sldMk cId="0" sldId="269"/>
            <ac:spMk id="41" creationId="{65B657A3-687A-1C43-B6CF-E53357919EFF}"/>
          </ac:spMkLst>
        </pc:spChg>
        <pc:spChg chg="mod">
          <ac:chgData name="Leonard Tng" userId="6d2f962b56cbc94a" providerId="LiveId" clId="{F98651FA-030B-754F-9983-17B46FE66D51}" dt="2021-01-21T11:22:50.727" v="3960"/>
          <ac:spMkLst>
            <pc:docMk/>
            <pc:sldMk cId="0" sldId="269"/>
            <ac:spMk id="42" creationId="{376285B6-FB3C-E040-8638-73F36FB4393E}"/>
          </ac:spMkLst>
        </pc:spChg>
        <pc:spChg chg="mod">
          <ac:chgData name="Leonard Tng" userId="6d2f962b56cbc94a" providerId="LiveId" clId="{F98651FA-030B-754F-9983-17B46FE66D51}" dt="2021-01-21T11:22:43.820" v="3953" actId="20577"/>
          <ac:spMkLst>
            <pc:docMk/>
            <pc:sldMk cId="0" sldId="269"/>
            <ac:spMk id="499" creationId="{00000000-0000-0000-0000-000000000000}"/>
          </ac:spMkLst>
        </pc:spChg>
        <pc:spChg chg="add del">
          <ac:chgData name="Leonard Tng" userId="6d2f962b56cbc94a" providerId="LiveId" clId="{F98651FA-030B-754F-9983-17B46FE66D51}" dt="2021-01-21T11:22:41.997" v="3947" actId="478"/>
          <ac:spMkLst>
            <pc:docMk/>
            <pc:sldMk cId="0" sldId="269"/>
            <ac:spMk id="512" creationId="{00000000-0000-0000-0000-000000000000}"/>
          </ac:spMkLst>
        </pc:spChg>
        <pc:spChg chg="add del">
          <ac:chgData name="Leonard Tng" userId="6d2f962b56cbc94a" providerId="LiveId" clId="{F98651FA-030B-754F-9983-17B46FE66D51}" dt="2021-01-21T11:22:41.997" v="3947" actId="478"/>
          <ac:spMkLst>
            <pc:docMk/>
            <pc:sldMk cId="0" sldId="269"/>
            <ac:spMk id="513" creationId="{00000000-0000-0000-0000-000000000000}"/>
          </ac:spMkLst>
        </pc:spChg>
        <pc:spChg chg="add del">
          <ac:chgData name="Leonard Tng" userId="6d2f962b56cbc94a" providerId="LiveId" clId="{F98651FA-030B-754F-9983-17B46FE66D51}" dt="2021-01-21T11:22:41.997" v="3947" actId="478"/>
          <ac:spMkLst>
            <pc:docMk/>
            <pc:sldMk cId="0" sldId="269"/>
            <ac:spMk id="514" creationId="{00000000-0000-0000-0000-000000000000}"/>
          </ac:spMkLst>
        </pc:spChg>
        <pc:spChg chg="mod">
          <ac:chgData name="Leonard Tng" userId="6d2f962b56cbc94a" providerId="LiveId" clId="{F98651FA-030B-754F-9983-17B46FE66D51}" dt="2021-01-21T11:24:39.970" v="3988" actId="1076"/>
          <ac:spMkLst>
            <pc:docMk/>
            <pc:sldMk cId="0" sldId="269"/>
            <ac:spMk id="519" creationId="{00000000-0000-0000-0000-000000000000}"/>
          </ac:spMkLst>
        </pc:spChg>
        <pc:grpChg chg="add del mod">
          <ac:chgData name="Leonard Tng" userId="6d2f962b56cbc94a" providerId="LiveId" clId="{F98651FA-030B-754F-9983-17B46FE66D51}" dt="2021-01-21T11:22:52.320" v="3961"/>
          <ac:grpSpMkLst>
            <pc:docMk/>
            <pc:sldMk cId="0" sldId="269"/>
            <ac:grpSpMk id="36" creationId="{1BC301E5-4D7B-1144-8E13-3835CBC139F0}"/>
          </ac:grpSpMkLst>
        </pc:grpChg>
        <pc:grpChg chg="add del">
          <ac:chgData name="Leonard Tng" userId="6d2f962b56cbc94a" providerId="LiveId" clId="{F98651FA-030B-754F-9983-17B46FE66D51}" dt="2021-01-21T11:22:44.065" v="3954" actId="478"/>
          <ac:grpSpMkLst>
            <pc:docMk/>
            <pc:sldMk cId="0" sldId="269"/>
            <ac:grpSpMk id="508" creationId="{00000000-0000-0000-0000-000000000000}"/>
          </ac:grpSpMkLst>
        </pc:grpChg>
        <pc:grpChg chg="add del mod">
          <ac:chgData name="Leonard Tng" userId="6d2f962b56cbc94a" providerId="LiveId" clId="{F98651FA-030B-754F-9983-17B46FE66D51}" dt="2021-01-21T11:22:42.629" v="3950"/>
          <ac:grpSpMkLst>
            <pc:docMk/>
            <pc:sldMk cId="0" sldId="269"/>
            <ac:grpSpMk id="515" creationId="{00000000-0000-0000-0000-000000000000}"/>
          </ac:grpSpMkLst>
        </pc:grpChg>
        <pc:grpChg chg="add del">
          <ac:chgData name="Leonard Tng" userId="6d2f962b56cbc94a" providerId="LiveId" clId="{F98651FA-030B-754F-9983-17B46FE66D51}" dt="2021-01-21T11:22:48.331" v="3959" actId="478"/>
          <ac:grpSpMkLst>
            <pc:docMk/>
            <pc:sldMk cId="0" sldId="269"/>
            <ac:grpSpMk id="522" creationId="{00000000-0000-0000-0000-000000000000}"/>
          </ac:grpSpMkLst>
        </pc:grpChg>
        <pc:picChg chg="add del mod">
          <ac:chgData name="Leonard Tng" userId="6d2f962b56cbc94a" providerId="LiveId" clId="{F98651FA-030B-754F-9983-17B46FE66D51}" dt="2021-01-21T11:22:42.629" v="3950"/>
          <ac:picMkLst>
            <pc:docMk/>
            <pc:sldMk cId="0" sldId="269"/>
            <ac:picMk id="3" creationId="{BD838FA0-E046-0B4B-934F-77BE4DDBB79D}"/>
          </ac:picMkLst>
        </pc:picChg>
      </pc:sldChg>
      <pc:sldChg chg="addSp delSp modSp mod">
        <pc:chgData name="Leonard Tng" userId="6d2f962b56cbc94a" providerId="LiveId" clId="{F98651FA-030B-754F-9983-17B46FE66D51}" dt="2021-01-21T11:35:28.879" v="4665"/>
        <pc:sldMkLst>
          <pc:docMk/>
          <pc:sldMk cId="0" sldId="270"/>
        </pc:sldMkLst>
        <pc:spChg chg="add mod">
          <ac:chgData name="Leonard Tng" userId="6d2f962b56cbc94a" providerId="LiveId" clId="{F98651FA-030B-754F-9983-17B46FE66D51}" dt="2021-01-21T11:35:28.879" v="4665"/>
          <ac:spMkLst>
            <pc:docMk/>
            <pc:sldMk cId="0" sldId="270"/>
            <ac:spMk id="14" creationId="{4FEA55AB-4F3D-6148-BB63-CD7E847549DC}"/>
          </ac:spMkLst>
        </pc:spChg>
        <pc:spChg chg="add mod">
          <ac:chgData name="Leonard Tng" userId="6d2f962b56cbc94a" providerId="LiveId" clId="{F98651FA-030B-754F-9983-17B46FE66D51}" dt="2021-01-21T11:35:28.879" v="4665"/>
          <ac:spMkLst>
            <pc:docMk/>
            <pc:sldMk cId="0" sldId="270"/>
            <ac:spMk id="15" creationId="{1FD70536-0912-DB40-97DA-D550F577A8F6}"/>
          </ac:spMkLst>
        </pc:spChg>
        <pc:spChg chg="add mod">
          <ac:chgData name="Leonard Tng" userId="6d2f962b56cbc94a" providerId="LiveId" clId="{F98651FA-030B-754F-9983-17B46FE66D51}" dt="2021-01-21T11:35:28.879" v="4665"/>
          <ac:spMkLst>
            <pc:docMk/>
            <pc:sldMk cId="0" sldId="270"/>
            <ac:spMk id="16" creationId="{86504752-E948-B941-B676-3976C3507272}"/>
          </ac:spMkLst>
        </pc:spChg>
        <pc:spChg chg="add mod">
          <ac:chgData name="Leonard Tng" userId="6d2f962b56cbc94a" providerId="LiveId" clId="{F98651FA-030B-754F-9983-17B46FE66D51}" dt="2021-01-21T11:35:28.879" v="4665"/>
          <ac:spMkLst>
            <pc:docMk/>
            <pc:sldMk cId="0" sldId="270"/>
            <ac:spMk id="17" creationId="{49BB2CA5-40D4-0D45-ABFA-B87CCA49476A}"/>
          </ac:spMkLst>
        </pc:spChg>
        <pc:spChg chg="add mod">
          <ac:chgData name="Leonard Tng" userId="6d2f962b56cbc94a" providerId="LiveId" clId="{F98651FA-030B-754F-9983-17B46FE66D51}" dt="2021-01-21T11:35:28.879" v="4665"/>
          <ac:spMkLst>
            <pc:docMk/>
            <pc:sldMk cId="0" sldId="270"/>
            <ac:spMk id="18" creationId="{544A871C-2270-6A4B-9A35-2617E74F157D}"/>
          </ac:spMkLst>
        </pc:spChg>
        <pc:spChg chg="mod">
          <ac:chgData name="Leonard Tng" userId="6d2f962b56cbc94a" providerId="LiveId" clId="{F98651FA-030B-754F-9983-17B46FE66D51}" dt="2021-01-21T11:31:53.512" v="4264" actId="20577"/>
          <ac:spMkLst>
            <pc:docMk/>
            <pc:sldMk cId="0" sldId="270"/>
            <ac:spMk id="536" creationId="{00000000-0000-0000-0000-000000000000}"/>
          </ac:spMkLst>
        </pc:spChg>
        <pc:spChg chg="del">
          <ac:chgData name="Leonard Tng" userId="6d2f962b56cbc94a" providerId="LiveId" clId="{F98651FA-030B-754F-9983-17B46FE66D51}" dt="2021-01-21T11:35:28.719" v="4664" actId="478"/>
          <ac:spMkLst>
            <pc:docMk/>
            <pc:sldMk cId="0" sldId="270"/>
            <ac:spMk id="537" creationId="{00000000-0000-0000-0000-000000000000}"/>
          </ac:spMkLst>
        </pc:spChg>
        <pc:spChg chg="del">
          <ac:chgData name="Leonard Tng" userId="6d2f962b56cbc94a" providerId="LiveId" clId="{F98651FA-030B-754F-9983-17B46FE66D51}" dt="2021-01-21T11:35:28.719" v="4664" actId="478"/>
          <ac:spMkLst>
            <pc:docMk/>
            <pc:sldMk cId="0" sldId="270"/>
            <ac:spMk id="538" creationId="{00000000-0000-0000-0000-000000000000}"/>
          </ac:spMkLst>
        </pc:spChg>
        <pc:spChg chg="del">
          <ac:chgData name="Leonard Tng" userId="6d2f962b56cbc94a" providerId="LiveId" clId="{F98651FA-030B-754F-9983-17B46FE66D51}" dt="2021-01-21T11:35:28.719" v="4664" actId="478"/>
          <ac:spMkLst>
            <pc:docMk/>
            <pc:sldMk cId="0" sldId="270"/>
            <ac:spMk id="539" creationId="{00000000-0000-0000-0000-000000000000}"/>
          </ac:spMkLst>
        </pc:spChg>
        <pc:spChg chg="del">
          <ac:chgData name="Leonard Tng" userId="6d2f962b56cbc94a" providerId="LiveId" clId="{F98651FA-030B-754F-9983-17B46FE66D51}" dt="2021-01-21T11:35:28.719" v="4664" actId="478"/>
          <ac:spMkLst>
            <pc:docMk/>
            <pc:sldMk cId="0" sldId="270"/>
            <ac:spMk id="540" creationId="{00000000-0000-0000-0000-000000000000}"/>
          </ac:spMkLst>
        </pc:spChg>
      </pc:sldChg>
      <pc:sldChg chg="addSp delSp modSp mod">
        <pc:chgData name="Leonard Tng" userId="6d2f962b56cbc94a" providerId="LiveId" clId="{F98651FA-030B-754F-9983-17B46FE66D51}" dt="2021-01-21T11:35:56.337" v="4679"/>
        <pc:sldMkLst>
          <pc:docMk/>
          <pc:sldMk cId="0" sldId="271"/>
        </pc:sldMkLst>
        <pc:spChg chg="add del mod">
          <ac:chgData name="Leonard Tng" userId="6d2f962b56cbc94a" providerId="LiveId" clId="{F98651FA-030B-754F-9983-17B46FE66D51}" dt="2021-01-21T11:35:56.337" v="4679"/>
          <ac:spMkLst>
            <pc:docMk/>
            <pc:sldMk cId="0" sldId="271"/>
            <ac:spMk id="14" creationId="{1A0877D0-83EC-FF4B-87F7-0A35D7A707CD}"/>
          </ac:spMkLst>
        </pc:spChg>
        <pc:spChg chg="add del mod">
          <ac:chgData name="Leonard Tng" userId="6d2f962b56cbc94a" providerId="LiveId" clId="{F98651FA-030B-754F-9983-17B46FE66D51}" dt="2021-01-21T11:35:56.337" v="4679"/>
          <ac:spMkLst>
            <pc:docMk/>
            <pc:sldMk cId="0" sldId="271"/>
            <ac:spMk id="15" creationId="{6349042B-F2BB-474C-9310-32320BA24A70}"/>
          </ac:spMkLst>
        </pc:spChg>
        <pc:spChg chg="add del mod">
          <ac:chgData name="Leonard Tng" userId="6d2f962b56cbc94a" providerId="LiveId" clId="{F98651FA-030B-754F-9983-17B46FE66D51}" dt="2021-01-21T11:35:56.337" v="4679"/>
          <ac:spMkLst>
            <pc:docMk/>
            <pc:sldMk cId="0" sldId="271"/>
            <ac:spMk id="16" creationId="{DDA59994-2E6C-2C4F-9FDD-BFC4A91482FC}"/>
          </ac:spMkLst>
        </pc:spChg>
        <pc:spChg chg="add del mod">
          <ac:chgData name="Leonard Tng" userId="6d2f962b56cbc94a" providerId="LiveId" clId="{F98651FA-030B-754F-9983-17B46FE66D51}" dt="2021-01-21T11:35:56.337" v="4679"/>
          <ac:spMkLst>
            <pc:docMk/>
            <pc:sldMk cId="0" sldId="271"/>
            <ac:spMk id="17" creationId="{653595ED-E31E-9F4D-985F-B4B026BA51D0}"/>
          </ac:spMkLst>
        </pc:spChg>
        <pc:spChg chg="add del mod">
          <ac:chgData name="Leonard Tng" userId="6d2f962b56cbc94a" providerId="LiveId" clId="{F98651FA-030B-754F-9983-17B46FE66D51}" dt="2021-01-21T11:35:56.337" v="4679"/>
          <ac:spMkLst>
            <pc:docMk/>
            <pc:sldMk cId="0" sldId="271"/>
            <ac:spMk id="18" creationId="{94999822-4882-934C-9B02-3D7850A6693A}"/>
          </ac:spMkLst>
        </pc:spChg>
        <pc:spChg chg="add del mod">
          <ac:chgData name="Leonard Tng" userId="6d2f962b56cbc94a" providerId="LiveId" clId="{F98651FA-030B-754F-9983-17B46FE66D51}" dt="2021-01-21T11:35:35.713" v="4669"/>
          <ac:spMkLst>
            <pc:docMk/>
            <pc:sldMk cId="0" sldId="271"/>
            <ac:spMk id="19" creationId="{C6BBACD1-D614-254B-9A1E-CD128EE91E9E}"/>
          </ac:spMkLst>
        </pc:spChg>
        <pc:spChg chg="add del mod">
          <ac:chgData name="Leonard Tng" userId="6d2f962b56cbc94a" providerId="LiveId" clId="{F98651FA-030B-754F-9983-17B46FE66D51}" dt="2021-01-21T11:35:35.713" v="4669"/>
          <ac:spMkLst>
            <pc:docMk/>
            <pc:sldMk cId="0" sldId="271"/>
            <ac:spMk id="20" creationId="{511D3E4A-AAF0-BC4F-9228-DAB2A41A70C8}"/>
          </ac:spMkLst>
        </pc:spChg>
        <pc:spChg chg="add del mod">
          <ac:chgData name="Leonard Tng" userId="6d2f962b56cbc94a" providerId="LiveId" clId="{F98651FA-030B-754F-9983-17B46FE66D51}" dt="2021-01-21T11:35:35.713" v="4669"/>
          <ac:spMkLst>
            <pc:docMk/>
            <pc:sldMk cId="0" sldId="271"/>
            <ac:spMk id="21" creationId="{B6BFACBC-D173-0D46-919E-88D12B341510}"/>
          </ac:spMkLst>
        </pc:spChg>
        <pc:spChg chg="add del mod">
          <ac:chgData name="Leonard Tng" userId="6d2f962b56cbc94a" providerId="LiveId" clId="{F98651FA-030B-754F-9983-17B46FE66D51}" dt="2021-01-21T11:35:35.713" v="4669"/>
          <ac:spMkLst>
            <pc:docMk/>
            <pc:sldMk cId="0" sldId="271"/>
            <ac:spMk id="22" creationId="{0242E825-BC03-1D41-B334-FBC973B9B6E7}"/>
          </ac:spMkLst>
        </pc:spChg>
        <pc:spChg chg="add del mod">
          <ac:chgData name="Leonard Tng" userId="6d2f962b56cbc94a" providerId="LiveId" clId="{F98651FA-030B-754F-9983-17B46FE66D51}" dt="2021-01-21T11:35:35.713" v="4669"/>
          <ac:spMkLst>
            <pc:docMk/>
            <pc:sldMk cId="0" sldId="271"/>
            <ac:spMk id="23" creationId="{A3BAF2B8-BEA2-1C47-9153-ABE9BD88C8CF}"/>
          </ac:spMkLst>
        </pc:spChg>
        <pc:spChg chg="mod">
          <ac:chgData name="Leonard Tng" userId="6d2f962b56cbc94a" providerId="LiveId" clId="{F98651FA-030B-754F-9983-17B46FE66D51}" dt="2021-01-21T11:32:17.827" v="4294" actId="20577"/>
          <ac:spMkLst>
            <pc:docMk/>
            <pc:sldMk cId="0" sldId="271"/>
            <ac:spMk id="550" creationId="{00000000-0000-0000-0000-000000000000}"/>
          </ac:spMkLst>
        </pc:spChg>
        <pc:spChg chg="mod">
          <ac:chgData name="Leonard Tng" userId="6d2f962b56cbc94a" providerId="LiveId" clId="{F98651FA-030B-754F-9983-17B46FE66D51}" dt="2021-01-21T11:35:07.940" v="4660" actId="1076"/>
          <ac:spMkLst>
            <pc:docMk/>
            <pc:sldMk cId="0" sldId="271"/>
            <ac:spMk id="551" creationId="{00000000-0000-0000-0000-000000000000}"/>
          </ac:spMkLst>
        </pc:spChg>
        <pc:spChg chg="del">
          <ac:chgData name="Leonard Tng" userId="6d2f962b56cbc94a" providerId="LiveId" clId="{F98651FA-030B-754F-9983-17B46FE66D51}" dt="2021-01-21T11:35:33.624" v="4666" actId="478"/>
          <ac:spMkLst>
            <pc:docMk/>
            <pc:sldMk cId="0" sldId="271"/>
            <ac:spMk id="555" creationId="{00000000-0000-0000-0000-000000000000}"/>
          </ac:spMkLst>
        </pc:spChg>
        <pc:spChg chg="del">
          <ac:chgData name="Leonard Tng" userId="6d2f962b56cbc94a" providerId="LiveId" clId="{F98651FA-030B-754F-9983-17B46FE66D51}" dt="2021-01-21T11:35:33.624" v="4666" actId="478"/>
          <ac:spMkLst>
            <pc:docMk/>
            <pc:sldMk cId="0" sldId="271"/>
            <ac:spMk id="556" creationId="{00000000-0000-0000-0000-000000000000}"/>
          </ac:spMkLst>
        </pc:spChg>
        <pc:spChg chg="del">
          <ac:chgData name="Leonard Tng" userId="6d2f962b56cbc94a" providerId="LiveId" clId="{F98651FA-030B-754F-9983-17B46FE66D51}" dt="2021-01-21T11:35:33.624" v="4666" actId="478"/>
          <ac:spMkLst>
            <pc:docMk/>
            <pc:sldMk cId="0" sldId="271"/>
            <ac:spMk id="557" creationId="{00000000-0000-0000-0000-000000000000}"/>
          </ac:spMkLst>
        </pc:spChg>
        <pc:spChg chg="del">
          <ac:chgData name="Leonard Tng" userId="6d2f962b56cbc94a" providerId="LiveId" clId="{F98651FA-030B-754F-9983-17B46FE66D51}" dt="2021-01-21T11:35:33.624" v="4666" actId="478"/>
          <ac:spMkLst>
            <pc:docMk/>
            <pc:sldMk cId="0" sldId="271"/>
            <ac:spMk id="558" creationId="{00000000-0000-0000-0000-000000000000}"/>
          </ac:spMkLst>
        </pc:spChg>
      </pc:sldChg>
      <pc:sldChg chg="del">
        <pc:chgData name="Leonard Tng" userId="6d2f962b56cbc94a" providerId="LiveId" clId="{F98651FA-030B-754F-9983-17B46FE66D51}" dt="2021-01-21T11:36:57.662" v="4685" actId="2696"/>
        <pc:sldMkLst>
          <pc:docMk/>
          <pc:sldMk cId="0" sldId="272"/>
        </pc:sldMkLst>
      </pc:sldChg>
      <pc:sldChg chg="del">
        <pc:chgData name="Leonard Tng" userId="6d2f962b56cbc94a" providerId="LiveId" clId="{F98651FA-030B-754F-9983-17B46FE66D51}" dt="2021-01-21T11:36:57.662" v="4685" actId="2696"/>
        <pc:sldMkLst>
          <pc:docMk/>
          <pc:sldMk cId="0" sldId="273"/>
        </pc:sldMkLst>
      </pc:sldChg>
      <pc:sldChg chg="del">
        <pc:chgData name="Leonard Tng" userId="6d2f962b56cbc94a" providerId="LiveId" clId="{F98651FA-030B-754F-9983-17B46FE66D51}" dt="2021-01-21T11:36:57.662" v="4685" actId="2696"/>
        <pc:sldMkLst>
          <pc:docMk/>
          <pc:sldMk cId="0" sldId="274"/>
        </pc:sldMkLst>
      </pc:sldChg>
      <pc:sldChg chg="del">
        <pc:chgData name="Leonard Tng" userId="6d2f962b56cbc94a" providerId="LiveId" clId="{F98651FA-030B-754F-9983-17B46FE66D51}" dt="2021-01-21T11:36:57.662" v="4685" actId="2696"/>
        <pc:sldMkLst>
          <pc:docMk/>
          <pc:sldMk cId="0" sldId="275"/>
        </pc:sldMkLst>
      </pc:sldChg>
      <pc:sldChg chg="del">
        <pc:chgData name="Leonard Tng" userId="6d2f962b56cbc94a" providerId="LiveId" clId="{F98651FA-030B-754F-9983-17B46FE66D51}" dt="2021-01-21T11:36:57.662" v="4685" actId="2696"/>
        <pc:sldMkLst>
          <pc:docMk/>
          <pc:sldMk cId="0" sldId="276"/>
        </pc:sldMkLst>
      </pc:sldChg>
      <pc:sldChg chg="del">
        <pc:chgData name="Leonard Tng" userId="6d2f962b56cbc94a" providerId="LiveId" clId="{F98651FA-030B-754F-9983-17B46FE66D51}" dt="2021-01-21T11:36:57.662" v="4685" actId="2696"/>
        <pc:sldMkLst>
          <pc:docMk/>
          <pc:sldMk cId="0" sldId="277"/>
        </pc:sldMkLst>
      </pc:sldChg>
      <pc:sldChg chg="del">
        <pc:chgData name="Leonard Tng" userId="6d2f962b56cbc94a" providerId="LiveId" clId="{F98651FA-030B-754F-9983-17B46FE66D51}" dt="2021-01-21T11:36:57.662" v="4685" actId="2696"/>
        <pc:sldMkLst>
          <pc:docMk/>
          <pc:sldMk cId="0" sldId="278"/>
        </pc:sldMkLst>
      </pc:sldChg>
      <pc:sldChg chg="del">
        <pc:chgData name="Leonard Tng" userId="6d2f962b56cbc94a" providerId="LiveId" clId="{F98651FA-030B-754F-9983-17B46FE66D51}" dt="2021-01-21T11:36:57.662" v="4685" actId="2696"/>
        <pc:sldMkLst>
          <pc:docMk/>
          <pc:sldMk cId="0" sldId="279"/>
        </pc:sldMkLst>
      </pc:sldChg>
      <pc:sldChg chg="del">
        <pc:chgData name="Leonard Tng" userId="6d2f962b56cbc94a" providerId="LiveId" clId="{F98651FA-030B-754F-9983-17B46FE66D51}" dt="2021-01-21T11:36:57.662" v="4685" actId="2696"/>
        <pc:sldMkLst>
          <pc:docMk/>
          <pc:sldMk cId="0" sldId="280"/>
        </pc:sldMkLst>
      </pc:sldChg>
      <pc:sldChg chg="addSp delSp modSp mod">
        <pc:chgData name="Leonard Tng" userId="6d2f962b56cbc94a" providerId="LiveId" clId="{F98651FA-030B-754F-9983-17B46FE66D51}" dt="2021-01-21T11:40:56.764" v="4804" actId="404"/>
        <pc:sldMkLst>
          <pc:docMk/>
          <pc:sldMk cId="0" sldId="281"/>
        </pc:sldMkLst>
        <pc:spChg chg="add del mod">
          <ac:chgData name="Leonard Tng" userId="6d2f962b56cbc94a" providerId="LiveId" clId="{F98651FA-030B-754F-9983-17B46FE66D51}" dt="2021-01-21T11:40:34.457" v="4791"/>
          <ac:spMkLst>
            <pc:docMk/>
            <pc:sldMk cId="0" sldId="281"/>
            <ac:spMk id="2" creationId="{C46A76B2-7A52-5A4C-81F2-44D7CD0ADB88}"/>
          </ac:spMkLst>
        </pc:spChg>
        <pc:spChg chg="add del mod">
          <ac:chgData name="Leonard Tng" userId="6d2f962b56cbc94a" providerId="LiveId" clId="{F98651FA-030B-754F-9983-17B46FE66D51}" dt="2021-01-21T11:39:58.050" v="4774" actId="478"/>
          <ac:spMkLst>
            <pc:docMk/>
            <pc:sldMk cId="0" sldId="281"/>
            <ac:spMk id="3" creationId="{592A6065-F937-B34E-9E29-2F78459CF326}"/>
          </ac:spMkLst>
        </pc:spChg>
        <pc:spChg chg="add del mod">
          <ac:chgData name="Leonard Tng" userId="6d2f962b56cbc94a" providerId="LiveId" clId="{F98651FA-030B-754F-9983-17B46FE66D51}" dt="2021-01-21T11:37:22.668" v="4691"/>
          <ac:spMkLst>
            <pc:docMk/>
            <pc:sldMk cId="0" sldId="281"/>
            <ac:spMk id="11" creationId="{F8DB5F52-1048-2D49-A60C-A1F5BF445473}"/>
          </ac:spMkLst>
        </pc:spChg>
        <pc:spChg chg="add del mod">
          <ac:chgData name="Leonard Tng" userId="6d2f962b56cbc94a" providerId="LiveId" clId="{F98651FA-030B-754F-9983-17B46FE66D51}" dt="2021-01-21T11:37:22.668" v="4691"/>
          <ac:spMkLst>
            <pc:docMk/>
            <pc:sldMk cId="0" sldId="281"/>
            <ac:spMk id="12" creationId="{E6CB251D-DDF2-8349-922B-F10A529E71E7}"/>
          </ac:spMkLst>
        </pc:spChg>
        <pc:spChg chg="add del mod">
          <ac:chgData name="Leonard Tng" userId="6d2f962b56cbc94a" providerId="LiveId" clId="{F98651FA-030B-754F-9983-17B46FE66D51}" dt="2021-01-21T11:37:22.668" v="4691"/>
          <ac:spMkLst>
            <pc:docMk/>
            <pc:sldMk cId="0" sldId="281"/>
            <ac:spMk id="13" creationId="{CB74EADC-A0D8-CD4F-AC0A-C78AA150EA3D}"/>
          </ac:spMkLst>
        </pc:spChg>
        <pc:spChg chg="add del mod">
          <ac:chgData name="Leonard Tng" userId="6d2f962b56cbc94a" providerId="LiveId" clId="{F98651FA-030B-754F-9983-17B46FE66D51}" dt="2021-01-21T11:37:22.668" v="4691"/>
          <ac:spMkLst>
            <pc:docMk/>
            <pc:sldMk cId="0" sldId="281"/>
            <ac:spMk id="14" creationId="{758C348B-EB9A-E045-BE55-9FF053292A46}"/>
          </ac:spMkLst>
        </pc:spChg>
        <pc:spChg chg="add del mod">
          <ac:chgData name="Leonard Tng" userId="6d2f962b56cbc94a" providerId="LiveId" clId="{F98651FA-030B-754F-9983-17B46FE66D51}" dt="2021-01-21T11:37:22.668" v="4691"/>
          <ac:spMkLst>
            <pc:docMk/>
            <pc:sldMk cId="0" sldId="281"/>
            <ac:spMk id="15" creationId="{0E9DD3D0-3307-FC49-98FC-9A3FC408991E}"/>
          </ac:spMkLst>
        </pc:spChg>
        <pc:spChg chg="add del mod">
          <ac:chgData name="Leonard Tng" userId="6d2f962b56cbc94a" providerId="LiveId" clId="{F98651FA-030B-754F-9983-17B46FE66D51}" dt="2021-01-21T11:37:53.586" v="4715"/>
          <ac:spMkLst>
            <pc:docMk/>
            <pc:sldMk cId="0" sldId="281"/>
            <ac:spMk id="16" creationId="{484057D8-AB20-584A-8B2A-C2A98E58A9DA}"/>
          </ac:spMkLst>
        </pc:spChg>
        <pc:spChg chg="add del mod">
          <ac:chgData name="Leonard Tng" userId="6d2f962b56cbc94a" providerId="LiveId" clId="{F98651FA-030B-754F-9983-17B46FE66D51}" dt="2021-01-21T11:37:53.586" v="4715"/>
          <ac:spMkLst>
            <pc:docMk/>
            <pc:sldMk cId="0" sldId="281"/>
            <ac:spMk id="17" creationId="{FA58E07E-09F3-DF44-9959-955EDE606ECA}"/>
          </ac:spMkLst>
        </pc:spChg>
        <pc:spChg chg="add del mod">
          <ac:chgData name="Leonard Tng" userId="6d2f962b56cbc94a" providerId="LiveId" clId="{F98651FA-030B-754F-9983-17B46FE66D51}" dt="2021-01-21T11:37:53.586" v="4715"/>
          <ac:spMkLst>
            <pc:docMk/>
            <pc:sldMk cId="0" sldId="281"/>
            <ac:spMk id="18" creationId="{7E2F806B-137C-4D4A-8A29-C632316C1E10}"/>
          </ac:spMkLst>
        </pc:spChg>
        <pc:spChg chg="add del mod">
          <ac:chgData name="Leonard Tng" userId="6d2f962b56cbc94a" providerId="LiveId" clId="{F98651FA-030B-754F-9983-17B46FE66D51}" dt="2021-01-21T11:37:53.586" v="4715"/>
          <ac:spMkLst>
            <pc:docMk/>
            <pc:sldMk cId="0" sldId="281"/>
            <ac:spMk id="19" creationId="{673E3ADD-C0F1-BF45-BCEB-DE0544BDA3E8}"/>
          </ac:spMkLst>
        </pc:spChg>
        <pc:spChg chg="add del mod">
          <ac:chgData name="Leonard Tng" userId="6d2f962b56cbc94a" providerId="LiveId" clId="{F98651FA-030B-754F-9983-17B46FE66D51}" dt="2021-01-21T11:37:53.586" v="4715"/>
          <ac:spMkLst>
            <pc:docMk/>
            <pc:sldMk cId="0" sldId="281"/>
            <ac:spMk id="20" creationId="{1CAE8FCD-D56C-204A-939A-6C4B23242075}"/>
          </ac:spMkLst>
        </pc:spChg>
        <pc:spChg chg="add mod">
          <ac:chgData name="Leonard Tng" userId="6d2f962b56cbc94a" providerId="LiveId" clId="{F98651FA-030B-754F-9983-17B46FE66D51}" dt="2021-01-21T11:40:31.271" v="4789" actId="1076"/>
          <ac:spMkLst>
            <pc:docMk/>
            <pc:sldMk cId="0" sldId="281"/>
            <ac:spMk id="23" creationId="{7580FF8C-CC82-5C42-AA1D-92D1AFABDDB5}"/>
          </ac:spMkLst>
        </pc:spChg>
        <pc:spChg chg="mod">
          <ac:chgData name="Leonard Tng" userId="6d2f962b56cbc94a" providerId="LiveId" clId="{F98651FA-030B-754F-9983-17B46FE66D51}" dt="2021-01-21T11:37:52.570" v="4713" actId="20577"/>
          <ac:spMkLst>
            <pc:docMk/>
            <pc:sldMk cId="0" sldId="281"/>
            <ac:spMk id="766" creationId="{00000000-0000-0000-0000-000000000000}"/>
          </ac:spMkLst>
        </pc:spChg>
        <pc:spChg chg="mod">
          <ac:chgData name="Leonard Tng" userId="6d2f962b56cbc94a" providerId="LiveId" clId="{F98651FA-030B-754F-9983-17B46FE66D51}" dt="2021-01-21T11:40:56.764" v="4804" actId="404"/>
          <ac:spMkLst>
            <pc:docMk/>
            <pc:sldMk cId="0" sldId="281"/>
            <ac:spMk id="767" creationId="{00000000-0000-0000-0000-000000000000}"/>
          </ac:spMkLst>
        </pc:spChg>
        <pc:spChg chg="del mod">
          <ac:chgData name="Leonard Tng" userId="6d2f962b56cbc94a" providerId="LiveId" clId="{F98651FA-030B-754F-9983-17B46FE66D51}" dt="2021-01-21T11:37:15.224" v="4688" actId="478"/>
          <ac:spMkLst>
            <pc:docMk/>
            <pc:sldMk cId="0" sldId="281"/>
            <ac:spMk id="768" creationId="{00000000-0000-0000-0000-000000000000}"/>
          </ac:spMkLst>
        </pc:spChg>
        <pc:spChg chg="del">
          <ac:chgData name="Leonard Tng" userId="6d2f962b56cbc94a" providerId="LiveId" clId="{F98651FA-030B-754F-9983-17B46FE66D51}" dt="2021-01-21T11:37:21.634" v="4689" actId="478"/>
          <ac:spMkLst>
            <pc:docMk/>
            <pc:sldMk cId="0" sldId="281"/>
            <ac:spMk id="771" creationId="{00000000-0000-0000-0000-000000000000}"/>
          </ac:spMkLst>
        </pc:spChg>
        <pc:spChg chg="del">
          <ac:chgData name="Leonard Tng" userId="6d2f962b56cbc94a" providerId="LiveId" clId="{F98651FA-030B-754F-9983-17B46FE66D51}" dt="2021-01-21T11:37:21.634" v="4689" actId="478"/>
          <ac:spMkLst>
            <pc:docMk/>
            <pc:sldMk cId="0" sldId="281"/>
            <ac:spMk id="772" creationId="{00000000-0000-0000-0000-000000000000}"/>
          </ac:spMkLst>
        </pc:spChg>
        <pc:spChg chg="del">
          <ac:chgData name="Leonard Tng" userId="6d2f962b56cbc94a" providerId="LiveId" clId="{F98651FA-030B-754F-9983-17B46FE66D51}" dt="2021-01-21T11:37:21.634" v="4689" actId="478"/>
          <ac:spMkLst>
            <pc:docMk/>
            <pc:sldMk cId="0" sldId="281"/>
            <ac:spMk id="773" creationId="{00000000-0000-0000-0000-000000000000}"/>
          </ac:spMkLst>
        </pc:spChg>
        <pc:spChg chg="del">
          <ac:chgData name="Leonard Tng" userId="6d2f962b56cbc94a" providerId="LiveId" clId="{F98651FA-030B-754F-9983-17B46FE66D51}" dt="2021-01-21T11:37:21.634" v="4689" actId="478"/>
          <ac:spMkLst>
            <pc:docMk/>
            <pc:sldMk cId="0" sldId="281"/>
            <ac:spMk id="774" creationId="{00000000-0000-0000-0000-000000000000}"/>
          </ac:spMkLst>
        </pc:spChg>
      </pc:sldChg>
      <pc:sldChg chg="del">
        <pc:chgData name="Leonard Tng" userId="6d2f962b56cbc94a" providerId="LiveId" clId="{F98651FA-030B-754F-9983-17B46FE66D51}" dt="2021-01-21T11:38:08.046" v="4716" actId="2696"/>
        <pc:sldMkLst>
          <pc:docMk/>
          <pc:sldMk cId="0" sldId="282"/>
        </pc:sldMkLst>
      </pc:sldChg>
      <pc:sldChg chg="del">
        <pc:chgData name="Leonard Tng" userId="6d2f962b56cbc94a" providerId="LiveId" clId="{F98651FA-030B-754F-9983-17B46FE66D51}" dt="2021-01-21T11:38:08.046" v="4716" actId="2696"/>
        <pc:sldMkLst>
          <pc:docMk/>
          <pc:sldMk cId="0" sldId="283"/>
        </pc:sldMkLst>
      </pc:sldChg>
      <pc:sldChg chg="del">
        <pc:chgData name="Leonard Tng" userId="6d2f962b56cbc94a" providerId="LiveId" clId="{F98651FA-030B-754F-9983-17B46FE66D51}" dt="2021-01-21T11:38:08.046" v="4716" actId="2696"/>
        <pc:sldMkLst>
          <pc:docMk/>
          <pc:sldMk cId="0" sldId="284"/>
        </pc:sldMkLst>
      </pc:sldChg>
      <pc:sldChg chg="del">
        <pc:chgData name="Leonard Tng" userId="6d2f962b56cbc94a" providerId="LiveId" clId="{F98651FA-030B-754F-9983-17B46FE66D51}" dt="2021-01-21T11:38:08.046" v="4716" actId="2696"/>
        <pc:sldMkLst>
          <pc:docMk/>
          <pc:sldMk cId="0" sldId="285"/>
        </pc:sldMkLst>
      </pc:sldChg>
      <pc:sldChg chg="del">
        <pc:chgData name="Leonard Tng" userId="6d2f962b56cbc94a" providerId="LiveId" clId="{F98651FA-030B-754F-9983-17B46FE66D51}" dt="2021-01-21T11:38:08.046" v="4716" actId="2696"/>
        <pc:sldMkLst>
          <pc:docMk/>
          <pc:sldMk cId="0" sldId="286"/>
        </pc:sldMkLst>
      </pc:sldChg>
      <pc:sldChg chg="del">
        <pc:chgData name="Leonard Tng" userId="6d2f962b56cbc94a" providerId="LiveId" clId="{F98651FA-030B-754F-9983-17B46FE66D51}" dt="2021-01-21T11:38:08.046" v="4716" actId="2696"/>
        <pc:sldMkLst>
          <pc:docMk/>
          <pc:sldMk cId="0" sldId="287"/>
        </pc:sldMkLst>
      </pc:sldChg>
      <pc:sldChg chg="del">
        <pc:chgData name="Leonard Tng" userId="6d2f962b56cbc94a" providerId="LiveId" clId="{F98651FA-030B-754F-9983-17B46FE66D51}" dt="2021-01-21T11:38:08.046" v="4716" actId="2696"/>
        <pc:sldMkLst>
          <pc:docMk/>
          <pc:sldMk cId="0" sldId="288"/>
        </pc:sldMkLst>
      </pc:sldChg>
      <pc:sldChg chg="del">
        <pc:chgData name="Leonard Tng" userId="6d2f962b56cbc94a" providerId="LiveId" clId="{F98651FA-030B-754F-9983-17B46FE66D51}" dt="2021-01-21T11:38:08.046" v="4716" actId="2696"/>
        <pc:sldMkLst>
          <pc:docMk/>
          <pc:sldMk cId="0" sldId="289"/>
        </pc:sldMkLst>
      </pc:sldChg>
      <pc:sldChg chg="del">
        <pc:chgData name="Leonard Tng" userId="6d2f962b56cbc94a" providerId="LiveId" clId="{F98651FA-030B-754F-9983-17B46FE66D51}" dt="2021-01-21T11:38:08.046" v="4716" actId="2696"/>
        <pc:sldMkLst>
          <pc:docMk/>
          <pc:sldMk cId="0" sldId="290"/>
        </pc:sldMkLst>
      </pc:sldChg>
      <pc:sldChg chg="del">
        <pc:chgData name="Leonard Tng" userId="6d2f962b56cbc94a" providerId="LiveId" clId="{F98651FA-030B-754F-9983-17B46FE66D51}" dt="2021-01-21T11:38:08.046" v="4716" actId="2696"/>
        <pc:sldMkLst>
          <pc:docMk/>
          <pc:sldMk cId="0" sldId="291"/>
        </pc:sldMkLst>
      </pc:sldChg>
      <pc:sldChg chg="del">
        <pc:chgData name="Leonard Tng" userId="6d2f962b56cbc94a" providerId="LiveId" clId="{F98651FA-030B-754F-9983-17B46FE66D51}" dt="2021-01-21T11:38:08.046" v="4716" actId="2696"/>
        <pc:sldMkLst>
          <pc:docMk/>
          <pc:sldMk cId="0" sldId="292"/>
        </pc:sldMkLst>
      </pc:sldChg>
      <pc:sldChg chg="del">
        <pc:chgData name="Leonard Tng" userId="6d2f962b56cbc94a" providerId="LiveId" clId="{F98651FA-030B-754F-9983-17B46FE66D51}" dt="2021-01-21T11:38:08.046" v="4716" actId="2696"/>
        <pc:sldMkLst>
          <pc:docMk/>
          <pc:sldMk cId="0" sldId="293"/>
        </pc:sldMkLst>
      </pc:sldChg>
      <pc:sldChg chg="del">
        <pc:chgData name="Leonard Tng" userId="6d2f962b56cbc94a" providerId="LiveId" clId="{F98651FA-030B-754F-9983-17B46FE66D51}" dt="2021-01-21T11:38:08.046" v="4716" actId="2696"/>
        <pc:sldMkLst>
          <pc:docMk/>
          <pc:sldMk cId="0" sldId="294"/>
        </pc:sldMkLst>
      </pc:sldChg>
      <pc:sldChg chg="del">
        <pc:chgData name="Leonard Tng" userId="6d2f962b56cbc94a" providerId="LiveId" clId="{F98651FA-030B-754F-9983-17B46FE66D51}" dt="2021-01-21T11:38:08.046" v="4716" actId="2696"/>
        <pc:sldMkLst>
          <pc:docMk/>
          <pc:sldMk cId="0" sldId="295"/>
        </pc:sldMkLst>
      </pc:sldChg>
      <pc:sldChg chg="del">
        <pc:chgData name="Leonard Tng" userId="6d2f962b56cbc94a" providerId="LiveId" clId="{F98651FA-030B-754F-9983-17B46FE66D51}" dt="2021-01-21T11:38:08.046" v="4716" actId="2696"/>
        <pc:sldMkLst>
          <pc:docMk/>
          <pc:sldMk cId="0" sldId="296"/>
        </pc:sldMkLst>
      </pc:sldChg>
      <pc:sldChg chg="del">
        <pc:chgData name="Leonard Tng" userId="6d2f962b56cbc94a" providerId="LiveId" clId="{F98651FA-030B-754F-9983-17B46FE66D51}" dt="2021-01-21T11:38:08.046" v="4716" actId="2696"/>
        <pc:sldMkLst>
          <pc:docMk/>
          <pc:sldMk cId="0" sldId="297"/>
        </pc:sldMkLst>
      </pc:sldChg>
      <pc:sldChg chg="del">
        <pc:chgData name="Leonard Tng" userId="6d2f962b56cbc94a" providerId="LiveId" clId="{F98651FA-030B-754F-9983-17B46FE66D51}" dt="2021-01-21T11:38:08.046" v="4716" actId="2696"/>
        <pc:sldMkLst>
          <pc:docMk/>
          <pc:sldMk cId="0" sldId="298"/>
        </pc:sldMkLst>
      </pc:sldChg>
      <pc:sldChg chg="del">
        <pc:chgData name="Leonard Tng" userId="6d2f962b56cbc94a" providerId="LiveId" clId="{F98651FA-030B-754F-9983-17B46FE66D51}" dt="2021-01-21T11:38:08.046" v="4716" actId="2696"/>
        <pc:sldMkLst>
          <pc:docMk/>
          <pc:sldMk cId="0" sldId="299"/>
        </pc:sldMkLst>
      </pc:sldChg>
      <pc:sldChg chg="del">
        <pc:chgData name="Leonard Tng" userId="6d2f962b56cbc94a" providerId="LiveId" clId="{F98651FA-030B-754F-9983-17B46FE66D51}" dt="2021-01-21T11:38:08.046" v="4716" actId="2696"/>
        <pc:sldMkLst>
          <pc:docMk/>
          <pc:sldMk cId="0" sldId="300"/>
        </pc:sldMkLst>
      </pc:sldChg>
      <pc:sldChg chg="del">
        <pc:chgData name="Leonard Tng" userId="6d2f962b56cbc94a" providerId="LiveId" clId="{F98651FA-030B-754F-9983-17B46FE66D51}" dt="2021-01-21T11:38:08.046" v="4716" actId="2696"/>
        <pc:sldMkLst>
          <pc:docMk/>
          <pc:sldMk cId="0" sldId="301"/>
        </pc:sldMkLst>
      </pc:sldChg>
      <pc:sldChg chg="addSp delSp modSp add del mod ord">
        <pc:chgData name="Leonard Tng" userId="6d2f962b56cbc94a" providerId="LiveId" clId="{F98651FA-030B-754F-9983-17B46FE66D51}" dt="2021-01-21T03:09:03.885" v="915" actId="2696"/>
        <pc:sldMkLst>
          <pc:docMk/>
          <pc:sldMk cId="406877243" sldId="302"/>
        </pc:sldMkLst>
        <pc:spChg chg="mod">
          <ac:chgData name="Leonard Tng" userId="6d2f962b56cbc94a" providerId="LiveId" clId="{F98651FA-030B-754F-9983-17B46FE66D51}" dt="2021-01-21T03:03:04.735" v="763" actId="14100"/>
          <ac:spMkLst>
            <pc:docMk/>
            <pc:sldMk cId="406877243" sldId="302"/>
            <ac:spMk id="303" creationId="{00000000-0000-0000-0000-000000000000}"/>
          </ac:spMkLst>
        </pc:spChg>
        <pc:grpChg chg="del">
          <ac:chgData name="Leonard Tng" userId="6d2f962b56cbc94a" providerId="LiveId" clId="{F98651FA-030B-754F-9983-17B46FE66D51}" dt="2021-01-21T02:58:13.032" v="244" actId="478"/>
          <ac:grpSpMkLst>
            <pc:docMk/>
            <pc:sldMk cId="406877243" sldId="302"/>
            <ac:grpSpMk id="305" creationId="{00000000-0000-0000-0000-000000000000}"/>
          </ac:grpSpMkLst>
        </pc:grpChg>
        <pc:picChg chg="add del mod modCrop">
          <ac:chgData name="Leonard Tng" userId="6d2f962b56cbc94a" providerId="LiveId" clId="{F98651FA-030B-754F-9983-17B46FE66D51}" dt="2021-01-21T03:03:10.147" v="764" actId="478"/>
          <ac:picMkLst>
            <pc:docMk/>
            <pc:sldMk cId="406877243" sldId="302"/>
            <ac:picMk id="3" creationId="{D90DD659-3919-AA4F-94B1-870DD152F537}"/>
          </ac:picMkLst>
        </pc:picChg>
        <pc:picChg chg="add mod modCrop">
          <ac:chgData name="Leonard Tng" userId="6d2f962b56cbc94a" providerId="LiveId" clId="{F98651FA-030B-754F-9983-17B46FE66D51}" dt="2021-01-21T03:03:54.978" v="774" actId="732"/>
          <ac:picMkLst>
            <pc:docMk/>
            <pc:sldMk cId="406877243" sldId="302"/>
            <ac:picMk id="5" creationId="{4AFCCCEB-A0A6-D749-9E56-9567AD309508}"/>
          </ac:picMkLst>
        </pc:picChg>
      </pc:sldChg>
      <pc:sldChg chg="addSp delSp modSp add mod">
        <pc:chgData name="Leonard Tng" userId="6d2f962b56cbc94a" providerId="LiveId" clId="{F98651FA-030B-754F-9983-17B46FE66D51}" dt="2021-01-21T03:08:21.717" v="914" actId="732"/>
        <pc:sldMkLst>
          <pc:docMk/>
          <pc:sldMk cId="2636203200" sldId="303"/>
        </pc:sldMkLst>
        <pc:spChg chg="add del mod">
          <ac:chgData name="Leonard Tng" userId="6d2f962b56cbc94a" providerId="LiveId" clId="{F98651FA-030B-754F-9983-17B46FE66D51}" dt="2021-01-21T03:04:46.855" v="788" actId="478"/>
          <ac:spMkLst>
            <pc:docMk/>
            <pc:sldMk cId="2636203200" sldId="303"/>
            <ac:spMk id="3" creationId="{FC3F3A20-5B70-8646-9B33-19B9C2397C84}"/>
          </ac:spMkLst>
        </pc:spChg>
        <pc:spChg chg="add del mod">
          <ac:chgData name="Leonard Tng" userId="6d2f962b56cbc94a" providerId="LiveId" clId="{F98651FA-030B-754F-9983-17B46FE66D51}" dt="2021-01-21T03:07:08.932" v="900"/>
          <ac:spMkLst>
            <pc:docMk/>
            <pc:sldMk cId="2636203200" sldId="303"/>
            <ac:spMk id="6" creationId="{A0E88124-8963-364C-9702-6C3E6C2E727B}"/>
          </ac:spMkLst>
        </pc:spChg>
        <pc:spChg chg="mod">
          <ac:chgData name="Leonard Tng" userId="6d2f962b56cbc94a" providerId="LiveId" clId="{F98651FA-030B-754F-9983-17B46FE66D51}" dt="2021-01-21T03:04:33.903" v="785" actId="20577"/>
          <ac:spMkLst>
            <pc:docMk/>
            <pc:sldMk cId="2636203200" sldId="303"/>
            <ac:spMk id="287" creationId="{00000000-0000-0000-0000-000000000000}"/>
          </ac:spMkLst>
        </pc:spChg>
        <pc:spChg chg="del">
          <ac:chgData name="Leonard Tng" userId="6d2f962b56cbc94a" providerId="LiveId" clId="{F98651FA-030B-754F-9983-17B46FE66D51}" dt="2021-01-21T03:04:44.707" v="787" actId="478"/>
          <ac:spMkLst>
            <pc:docMk/>
            <pc:sldMk cId="2636203200" sldId="303"/>
            <ac:spMk id="288" creationId="{00000000-0000-0000-0000-000000000000}"/>
          </ac:spMkLst>
        </pc:spChg>
        <pc:spChg chg="mod">
          <ac:chgData name="Leonard Tng" userId="6d2f962b56cbc94a" providerId="LiveId" clId="{F98651FA-030B-754F-9983-17B46FE66D51}" dt="2021-01-21T03:06:45.656" v="890" actId="1076"/>
          <ac:spMkLst>
            <pc:docMk/>
            <pc:sldMk cId="2636203200" sldId="303"/>
            <ac:spMk id="289" creationId="{00000000-0000-0000-0000-000000000000}"/>
          </ac:spMkLst>
        </pc:spChg>
        <pc:picChg chg="add mod modCrop">
          <ac:chgData name="Leonard Tng" userId="6d2f962b56cbc94a" providerId="LiveId" clId="{F98651FA-030B-754F-9983-17B46FE66D51}" dt="2021-01-21T03:08:21.717" v="914" actId="732"/>
          <ac:picMkLst>
            <pc:docMk/>
            <pc:sldMk cId="2636203200" sldId="303"/>
            <ac:picMk id="5" creationId="{8DFE2D8F-979C-CA4A-AFEB-C159ABB97195}"/>
          </ac:picMkLst>
        </pc:picChg>
      </pc:sldChg>
      <pc:sldChg chg="addSp delSp modSp add mod ord">
        <pc:chgData name="Leonard Tng" userId="6d2f962b56cbc94a" providerId="LiveId" clId="{F98651FA-030B-754F-9983-17B46FE66D51}" dt="2021-01-21T10:44:39.327" v="2354" actId="20577"/>
        <pc:sldMkLst>
          <pc:docMk/>
          <pc:sldMk cId="321939453" sldId="304"/>
        </pc:sldMkLst>
        <pc:spChg chg="add del mod">
          <ac:chgData name="Leonard Tng" userId="6d2f962b56cbc94a" providerId="LiveId" clId="{F98651FA-030B-754F-9983-17B46FE66D51}" dt="2021-01-21T10:36:21.605" v="2123" actId="767"/>
          <ac:spMkLst>
            <pc:docMk/>
            <pc:sldMk cId="321939453" sldId="304"/>
            <ac:spMk id="2" creationId="{63F34CB6-5CF2-904F-9B16-2E72014504A4}"/>
          </ac:spMkLst>
        </pc:spChg>
        <pc:spChg chg="add del mod">
          <ac:chgData name="Leonard Tng" userId="6d2f962b56cbc94a" providerId="LiveId" clId="{F98651FA-030B-754F-9983-17B46FE66D51}" dt="2021-01-21T10:36:19.114" v="2119" actId="767"/>
          <ac:spMkLst>
            <pc:docMk/>
            <pc:sldMk cId="321939453" sldId="304"/>
            <ac:spMk id="3" creationId="{C55773E6-FBD3-9A41-AC5F-664236A8A5C7}"/>
          </ac:spMkLst>
        </pc:spChg>
        <pc:spChg chg="add mod">
          <ac:chgData name="Leonard Tng" userId="6d2f962b56cbc94a" providerId="LiveId" clId="{F98651FA-030B-754F-9983-17B46FE66D51}" dt="2021-01-21T10:43:08.628" v="2322" actId="207"/>
          <ac:spMkLst>
            <pc:docMk/>
            <pc:sldMk cId="321939453" sldId="304"/>
            <ac:spMk id="4" creationId="{661C62AF-76C6-F148-9E9E-E189F6F4587F}"/>
          </ac:spMkLst>
        </pc:spChg>
        <pc:spChg chg="mod">
          <ac:chgData name="Leonard Tng" userId="6d2f962b56cbc94a" providerId="LiveId" clId="{F98651FA-030B-754F-9983-17B46FE66D51}" dt="2021-01-21T10:33:00.722" v="2095" actId="20577"/>
          <ac:spMkLst>
            <pc:docMk/>
            <pc:sldMk cId="321939453" sldId="304"/>
            <ac:spMk id="287" creationId="{00000000-0000-0000-0000-000000000000}"/>
          </ac:spMkLst>
        </pc:spChg>
        <pc:spChg chg="mod">
          <ac:chgData name="Leonard Tng" userId="6d2f962b56cbc94a" providerId="LiveId" clId="{F98651FA-030B-754F-9983-17B46FE66D51}" dt="2021-01-21T10:44:39.327" v="2354" actId="20577"/>
          <ac:spMkLst>
            <pc:docMk/>
            <pc:sldMk cId="321939453" sldId="304"/>
            <ac:spMk id="289" creationId="{00000000-0000-0000-0000-000000000000}"/>
          </ac:spMkLst>
        </pc:spChg>
        <pc:picChg chg="add del mod">
          <ac:chgData name="Leonard Tng" userId="6d2f962b56cbc94a" providerId="LiveId" clId="{F98651FA-030B-754F-9983-17B46FE66D51}" dt="2021-01-21T10:42:41.649" v="2317" actId="478"/>
          <ac:picMkLst>
            <pc:docMk/>
            <pc:sldMk cId="321939453" sldId="304"/>
            <ac:picMk id="5" creationId="{8DFE2D8F-979C-CA4A-AFEB-C159ABB97195}"/>
          </ac:picMkLst>
        </pc:picChg>
        <pc:picChg chg="add mod modCrop">
          <ac:chgData name="Leonard Tng" userId="6d2f962b56cbc94a" providerId="LiveId" clId="{F98651FA-030B-754F-9983-17B46FE66D51}" dt="2021-01-21T10:43:20.295" v="2325" actId="14100"/>
          <ac:picMkLst>
            <pc:docMk/>
            <pc:sldMk cId="321939453" sldId="304"/>
            <ac:picMk id="7" creationId="{FF9DC40D-C3F9-9842-87B3-D1514D88F972}"/>
          </ac:picMkLst>
        </pc:picChg>
      </pc:sldChg>
      <pc:sldChg chg="addSp delSp modSp add del mod ord setBg">
        <pc:chgData name="Leonard Tng" userId="6d2f962b56cbc94a" providerId="LiveId" clId="{F98651FA-030B-754F-9983-17B46FE66D51}" dt="2021-01-21T11:36:03.830" v="4682"/>
        <pc:sldMkLst>
          <pc:docMk/>
          <pc:sldMk cId="416965621" sldId="305"/>
        </pc:sldMkLst>
        <pc:spChg chg="add del mod">
          <ac:chgData name="Leonard Tng" userId="6d2f962b56cbc94a" providerId="LiveId" clId="{F98651FA-030B-754F-9983-17B46FE66D51}" dt="2021-01-21T11:35:23.954" v="4663"/>
          <ac:spMkLst>
            <pc:docMk/>
            <pc:sldMk cId="416965621" sldId="305"/>
            <ac:spMk id="36" creationId="{306C3793-7D32-134C-9F9E-29FCB2E47A20}"/>
          </ac:spMkLst>
        </pc:spChg>
        <pc:spChg chg="add del mod">
          <ac:chgData name="Leonard Tng" userId="6d2f962b56cbc94a" providerId="LiveId" clId="{F98651FA-030B-754F-9983-17B46FE66D51}" dt="2021-01-21T11:35:23.954" v="4663"/>
          <ac:spMkLst>
            <pc:docMk/>
            <pc:sldMk cId="416965621" sldId="305"/>
            <ac:spMk id="37" creationId="{919F9C3D-6853-2147-85E0-303849F61AC9}"/>
          </ac:spMkLst>
        </pc:spChg>
        <pc:spChg chg="add del mod">
          <ac:chgData name="Leonard Tng" userId="6d2f962b56cbc94a" providerId="LiveId" clId="{F98651FA-030B-754F-9983-17B46FE66D51}" dt="2021-01-21T11:35:23.954" v="4663"/>
          <ac:spMkLst>
            <pc:docMk/>
            <pc:sldMk cId="416965621" sldId="305"/>
            <ac:spMk id="38" creationId="{B72A236A-3408-9E4F-88B3-AF950D6D2CD3}"/>
          </ac:spMkLst>
        </pc:spChg>
        <pc:spChg chg="add del mod">
          <ac:chgData name="Leonard Tng" userId="6d2f962b56cbc94a" providerId="LiveId" clId="{F98651FA-030B-754F-9983-17B46FE66D51}" dt="2021-01-21T11:35:23.954" v="4663"/>
          <ac:spMkLst>
            <pc:docMk/>
            <pc:sldMk cId="416965621" sldId="305"/>
            <ac:spMk id="39" creationId="{76CE0FDA-253B-1F43-A774-93C89965FC8E}"/>
          </ac:spMkLst>
        </pc:spChg>
        <pc:spChg chg="add del mod">
          <ac:chgData name="Leonard Tng" userId="6d2f962b56cbc94a" providerId="LiveId" clId="{F98651FA-030B-754F-9983-17B46FE66D51}" dt="2021-01-21T11:35:23.954" v="4663"/>
          <ac:spMkLst>
            <pc:docMk/>
            <pc:sldMk cId="416965621" sldId="305"/>
            <ac:spMk id="40" creationId="{CD61DFF5-748D-334C-9A20-6D2EF3E7F476}"/>
          </ac:spMkLst>
        </pc:spChg>
        <pc:spChg chg="add mod">
          <ac:chgData name="Leonard Tng" userId="6d2f962b56cbc94a" providerId="LiveId" clId="{F98651FA-030B-754F-9983-17B46FE66D51}" dt="2021-01-21T11:36:03.830" v="4682"/>
          <ac:spMkLst>
            <pc:docMk/>
            <pc:sldMk cId="416965621" sldId="305"/>
            <ac:spMk id="41" creationId="{E05E25D3-3FE0-3E47-9B53-9BBF7F02225A}"/>
          </ac:spMkLst>
        </pc:spChg>
        <pc:spChg chg="add mod">
          <ac:chgData name="Leonard Tng" userId="6d2f962b56cbc94a" providerId="LiveId" clId="{F98651FA-030B-754F-9983-17B46FE66D51}" dt="2021-01-21T11:36:03.830" v="4682"/>
          <ac:spMkLst>
            <pc:docMk/>
            <pc:sldMk cId="416965621" sldId="305"/>
            <ac:spMk id="42" creationId="{47329162-9B14-284F-822D-6460F4073027}"/>
          </ac:spMkLst>
        </pc:spChg>
        <pc:spChg chg="add mod">
          <ac:chgData name="Leonard Tng" userId="6d2f962b56cbc94a" providerId="LiveId" clId="{F98651FA-030B-754F-9983-17B46FE66D51}" dt="2021-01-21T11:36:03.830" v="4682"/>
          <ac:spMkLst>
            <pc:docMk/>
            <pc:sldMk cId="416965621" sldId="305"/>
            <ac:spMk id="43" creationId="{01BF8757-F80E-B14F-B99E-FEF2B12ADD9F}"/>
          </ac:spMkLst>
        </pc:spChg>
        <pc:spChg chg="add mod">
          <ac:chgData name="Leonard Tng" userId="6d2f962b56cbc94a" providerId="LiveId" clId="{F98651FA-030B-754F-9983-17B46FE66D51}" dt="2021-01-21T11:36:03.830" v="4682"/>
          <ac:spMkLst>
            <pc:docMk/>
            <pc:sldMk cId="416965621" sldId="305"/>
            <ac:spMk id="44" creationId="{D50364FC-4D6B-4649-A447-4B6D9E060E66}"/>
          </ac:spMkLst>
        </pc:spChg>
        <pc:spChg chg="add mod">
          <ac:chgData name="Leonard Tng" userId="6d2f962b56cbc94a" providerId="LiveId" clId="{F98651FA-030B-754F-9983-17B46FE66D51}" dt="2021-01-21T11:36:03.830" v="4682"/>
          <ac:spMkLst>
            <pc:docMk/>
            <pc:sldMk cId="416965621" sldId="305"/>
            <ac:spMk id="45" creationId="{6D151434-6426-3441-B1B7-C7423AB74411}"/>
          </ac:spMkLst>
        </pc:spChg>
        <pc:spChg chg="mod">
          <ac:chgData name="Leonard Tng" userId="6d2f962b56cbc94a" providerId="LiveId" clId="{F98651FA-030B-754F-9983-17B46FE66D51}" dt="2021-01-21T11:23:17.709" v="3976" actId="20577"/>
          <ac:spMkLst>
            <pc:docMk/>
            <pc:sldMk cId="416965621" sldId="305"/>
            <ac:spMk id="499" creationId="{00000000-0000-0000-0000-000000000000}"/>
          </ac:spMkLst>
        </pc:spChg>
        <pc:spChg chg="del">
          <ac:chgData name="Leonard Tng" userId="6d2f962b56cbc94a" providerId="LiveId" clId="{F98651FA-030B-754F-9983-17B46FE66D51}" dt="2021-01-21T11:35:22.023" v="4661" actId="478"/>
          <ac:spMkLst>
            <pc:docMk/>
            <pc:sldMk cId="416965621" sldId="305"/>
            <ac:spMk id="502" creationId="{00000000-0000-0000-0000-000000000000}"/>
          </ac:spMkLst>
        </pc:spChg>
        <pc:spChg chg="del">
          <ac:chgData name="Leonard Tng" userId="6d2f962b56cbc94a" providerId="LiveId" clId="{F98651FA-030B-754F-9983-17B46FE66D51}" dt="2021-01-21T11:35:22.023" v="4661" actId="478"/>
          <ac:spMkLst>
            <pc:docMk/>
            <pc:sldMk cId="416965621" sldId="305"/>
            <ac:spMk id="503" creationId="{00000000-0000-0000-0000-000000000000}"/>
          </ac:spMkLst>
        </pc:spChg>
        <pc:spChg chg="del">
          <ac:chgData name="Leonard Tng" userId="6d2f962b56cbc94a" providerId="LiveId" clId="{F98651FA-030B-754F-9983-17B46FE66D51}" dt="2021-01-21T11:35:22.023" v="4661" actId="478"/>
          <ac:spMkLst>
            <pc:docMk/>
            <pc:sldMk cId="416965621" sldId="305"/>
            <ac:spMk id="504" creationId="{00000000-0000-0000-0000-000000000000}"/>
          </ac:spMkLst>
        </pc:spChg>
        <pc:spChg chg="del">
          <ac:chgData name="Leonard Tng" userId="6d2f962b56cbc94a" providerId="LiveId" clId="{F98651FA-030B-754F-9983-17B46FE66D51}" dt="2021-01-21T11:35:22.023" v="4661" actId="478"/>
          <ac:spMkLst>
            <pc:docMk/>
            <pc:sldMk cId="416965621" sldId="305"/>
            <ac:spMk id="505" creationId="{00000000-0000-0000-0000-000000000000}"/>
          </ac:spMkLst>
        </pc:spChg>
        <pc:spChg chg="del">
          <ac:chgData name="Leonard Tng" userId="6d2f962b56cbc94a" providerId="LiveId" clId="{F98651FA-030B-754F-9983-17B46FE66D51}" dt="2021-01-21T11:23:13.811" v="3969" actId="478"/>
          <ac:spMkLst>
            <pc:docMk/>
            <pc:sldMk cId="416965621" sldId="305"/>
            <ac:spMk id="512" creationId="{00000000-0000-0000-0000-000000000000}"/>
          </ac:spMkLst>
        </pc:spChg>
        <pc:spChg chg="del">
          <ac:chgData name="Leonard Tng" userId="6d2f962b56cbc94a" providerId="LiveId" clId="{F98651FA-030B-754F-9983-17B46FE66D51}" dt="2021-01-21T11:23:13.811" v="3969" actId="478"/>
          <ac:spMkLst>
            <pc:docMk/>
            <pc:sldMk cId="416965621" sldId="305"/>
            <ac:spMk id="513" creationId="{00000000-0000-0000-0000-000000000000}"/>
          </ac:spMkLst>
        </pc:spChg>
        <pc:spChg chg="del">
          <ac:chgData name="Leonard Tng" userId="6d2f962b56cbc94a" providerId="LiveId" clId="{F98651FA-030B-754F-9983-17B46FE66D51}" dt="2021-01-21T11:23:13.811" v="3969" actId="478"/>
          <ac:spMkLst>
            <pc:docMk/>
            <pc:sldMk cId="416965621" sldId="305"/>
            <ac:spMk id="514" creationId="{00000000-0000-0000-0000-000000000000}"/>
          </ac:spMkLst>
        </pc:spChg>
        <pc:spChg chg="del">
          <ac:chgData name="Leonard Tng" userId="6d2f962b56cbc94a" providerId="LiveId" clId="{F98651FA-030B-754F-9983-17B46FE66D51}" dt="2021-01-21T11:23:13.811" v="3969" actId="478"/>
          <ac:spMkLst>
            <pc:docMk/>
            <pc:sldMk cId="416965621" sldId="305"/>
            <ac:spMk id="519" creationId="{00000000-0000-0000-0000-000000000000}"/>
          </ac:spMkLst>
        </pc:spChg>
        <pc:spChg chg="del">
          <ac:chgData name="Leonard Tng" userId="6d2f962b56cbc94a" providerId="LiveId" clId="{F98651FA-030B-754F-9983-17B46FE66D51}" dt="2021-01-21T11:23:13.811" v="3969" actId="478"/>
          <ac:spMkLst>
            <pc:docMk/>
            <pc:sldMk cId="416965621" sldId="305"/>
            <ac:spMk id="520" creationId="{00000000-0000-0000-0000-000000000000}"/>
          </ac:spMkLst>
        </pc:spChg>
        <pc:spChg chg="del">
          <ac:chgData name="Leonard Tng" userId="6d2f962b56cbc94a" providerId="LiveId" clId="{F98651FA-030B-754F-9983-17B46FE66D51}" dt="2021-01-21T11:23:13.811" v="3969" actId="478"/>
          <ac:spMkLst>
            <pc:docMk/>
            <pc:sldMk cId="416965621" sldId="305"/>
            <ac:spMk id="521" creationId="{00000000-0000-0000-0000-000000000000}"/>
          </ac:spMkLst>
        </pc:spChg>
        <pc:grpChg chg="del">
          <ac:chgData name="Leonard Tng" userId="6d2f962b56cbc94a" providerId="LiveId" clId="{F98651FA-030B-754F-9983-17B46FE66D51}" dt="2021-01-21T11:23:11.686" v="3968" actId="478"/>
          <ac:grpSpMkLst>
            <pc:docMk/>
            <pc:sldMk cId="416965621" sldId="305"/>
            <ac:grpSpMk id="508" creationId="{00000000-0000-0000-0000-000000000000}"/>
          </ac:grpSpMkLst>
        </pc:grpChg>
        <pc:grpChg chg="del">
          <ac:chgData name="Leonard Tng" userId="6d2f962b56cbc94a" providerId="LiveId" clId="{F98651FA-030B-754F-9983-17B46FE66D51}" dt="2021-01-21T11:23:10.726" v="3967" actId="478"/>
          <ac:grpSpMkLst>
            <pc:docMk/>
            <pc:sldMk cId="416965621" sldId="305"/>
            <ac:grpSpMk id="515" creationId="{00000000-0000-0000-0000-000000000000}"/>
          </ac:grpSpMkLst>
        </pc:grpChg>
        <pc:grpChg chg="del">
          <ac:chgData name="Leonard Tng" userId="6d2f962b56cbc94a" providerId="LiveId" clId="{F98651FA-030B-754F-9983-17B46FE66D51}" dt="2021-01-21T11:23:13.811" v="3969" actId="478"/>
          <ac:grpSpMkLst>
            <pc:docMk/>
            <pc:sldMk cId="416965621" sldId="305"/>
            <ac:grpSpMk id="522" creationId="{00000000-0000-0000-0000-000000000000}"/>
          </ac:grpSpMkLst>
        </pc:grpChg>
        <pc:picChg chg="add mod">
          <ac:chgData name="Leonard Tng" userId="6d2f962b56cbc94a" providerId="LiveId" clId="{F98651FA-030B-754F-9983-17B46FE66D51}" dt="2021-01-21T11:23:35.635" v="3981" actId="1076"/>
          <ac:picMkLst>
            <pc:docMk/>
            <pc:sldMk cId="416965621" sldId="305"/>
            <ac:picMk id="3" creationId="{164ABCE9-3BDE-3C4B-8BFF-DCC737BA59B0}"/>
          </ac:picMkLst>
        </pc:picChg>
      </pc:sldChg>
      <pc:sldChg chg="addSp delSp modSp add mod">
        <pc:chgData name="Leonard Tng" userId="6d2f962b56cbc94a" providerId="LiveId" clId="{F98651FA-030B-754F-9983-17B46FE66D51}" dt="2021-01-21T11:36:12.734" v="4684"/>
        <pc:sldMkLst>
          <pc:docMk/>
          <pc:sldMk cId="1467615676" sldId="306"/>
        </pc:sldMkLst>
        <pc:spChg chg="add mod">
          <ac:chgData name="Leonard Tng" userId="6d2f962b56cbc94a" providerId="LiveId" clId="{F98651FA-030B-754F-9983-17B46FE66D51}" dt="2021-01-21T11:29:48.646" v="4214" actId="1076"/>
          <ac:spMkLst>
            <pc:docMk/>
            <pc:sldMk cId="1467615676" sldId="306"/>
            <ac:spMk id="16" creationId="{0488C400-B2A2-C541-8A4E-26D72F37B0AF}"/>
          </ac:spMkLst>
        </pc:spChg>
        <pc:spChg chg="mod">
          <ac:chgData name="Leonard Tng" userId="6d2f962b56cbc94a" providerId="LiveId" clId="{F98651FA-030B-754F-9983-17B46FE66D51}" dt="2021-01-21T11:25:17.653" v="4016" actId="14100"/>
          <ac:spMkLst>
            <pc:docMk/>
            <pc:sldMk cId="1467615676" sldId="306"/>
            <ac:spMk id="18" creationId="{C9D07E7D-0892-434E-AF5A-8777DDE59421}"/>
          </ac:spMkLst>
        </pc:spChg>
        <pc:spChg chg="mod">
          <ac:chgData name="Leonard Tng" userId="6d2f962b56cbc94a" providerId="LiveId" clId="{F98651FA-030B-754F-9983-17B46FE66D51}" dt="2021-01-21T11:28:03.925" v="4160" actId="1076"/>
          <ac:spMkLst>
            <pc:docMk/>
            <pc:sldMk cId="1467615676" sldId="306"/>
            <ac:spMk id="19" creationId="{2AA8633B-BB4A-8B45-9453-D72D391F8300}"/>
          </ac:spMkLst>
        </pc:spChg>
        <pc:spChg chg="mod">
          <ac:chgData name="Leonard Tng" userId="6d2f962b56cbc94a" providerId="LiveId" clId="{F98651FA-030B-754F-9983-17B46FE66D51}" dt="2021-01-21T11:25:01.710" v="4011"/>
          <ac:spMkLst>
            <pc:docMk/>
            <pc:sldMk cId="1467615676" sldId="306"/>
            <ac:spMk id="20" creationId="{485E4229-D9AB-1F4D-B39C-082EB1266073}"/>
          </ac:spMkLst>
        </pc:spChg>
        <pc:spChg chg="del mod">
          <ac:chgData name="Leonard Tng" userId="6d2f962b56cbc94a" providerId="LiveId" clId="{F98651FA-030B-754F-9983-17B46FE66D51}" dt="2021-01-21T11:25:22.696" v="4018" actId="478"/>
          <ac:spMkLst>
            <pc:docMk/>
            <pc:sldMk cId="1467615676" sldId="306"/>
            <ac:spMk id="21" creationId="{477EEDEA-A8DC-3C4D-B184-4C949B756FDC}"/>
          </ac:spMkLst>
        </pc:spChg>
        <pc:spChg chg="mod">
          <ac:chgData name="Leonard Tng" userId="6d2f962b56cbc94a" providerId="LiveId" clId="{F98651FA-030B-754F-9983-17B46FE66D51}" dt="2021-01-21T11:31:16.617" v="4244" actId="14100"/>
          <ac:spMkLst>
            <pc:docMk/>
            <pc:sldMk cId="1467615676" sldId="306"/>
            <ac:spMk id="22" creationId="{4F1A29D8-0829-DD40-B8D6-CEB4FC443A77}"/>
          </ac:spMkLst>
        </pc:spChg>
        <pc:spChg chg="mod">
          <ac:chgData name="Leonard Tng" userId="6d2f962b56cbc94a" providerId="LiveId" clId="{F98651FA-030B-754F-9983-17B46FE66D51}" dt="2021-01-21T11:28:15.676" v="4170" actId="14100"/>
          <ac:spMkLst>
            <pc:docMk/>
            <pc:sldMk cId="1467615676" sldId="306"/>
            <ac:spMk id="23" creationId="{49624747-AD2F-C246-AA74-AED17EA8E371}"/>
          </ac:spMkLst>
        </pc:spChg>
        <pc:spChg chg="add mod">
          <ac:chgData name="Leonard Tng" userId="6d2f962b56cbc94a" providerId="LiveId" clId="{F98651FA-030B-754F-9983-17B46FE66D51}" dt="2021-01-21T11:31:22.947" v="4245" actId="1076"/>
          <ac:spMkLst>
            <pc:docMk/>
            <pc:sldMk cId="1467615676" sldId="306"/>
            <ac:spMk id="24" creationId="{9E87FBF3-1437-7D49-987D-C88D1724C1F8}"/>
          </ac:spMkLst>
        </pc:spChg>
        <pc:spChg chg="add mod">
          <ac:chgData name="Leonard Tng" userId="6d2f962b56cbc94a" providerId="LiveId" clId="{F98651FA-030B-754F-9983-17B46FE66D51}" dt="2021-01-21T11:29:45.812" v="4213" actId="1076"/>
          <ac:spMkLst>
            <pc:docMk/>
            <pc:sldMk cId="1467615676" sldId="306"/>
            <ac:spMk id="27" creationId="{FE90BAC2-E73F-294D-8DE8-F21DC53A4DFE}"/>
          </ac:spMkLst>
        </pc:spChg>
        <pc:spChg chg="add mod">
          <ac:chgData name="Leonard Tng" userId="6d2f962b56cbc94a" providerId="LiveId" clId="{F98651FA-030B-754F-9983-17B46FE66D51}" dt="2021-01-21T11:36:12.734" v="4684"/>
          <ac:spMkLst>
            <pc:docMk/>
            <pc:sldMk cId="1467615676" sldId="306"/>
            <ac:spMk id="28" creationId="{1EDACB2F-2266-A04A-83B2-8094750E05B3}"/>
          </ac:spMkLst>
        </pc:spChg>
        <pc:spChg chg="add mod">
          <ac:chgData name="Leonard Tng" userId="6d2f962b56cbc94a" providerId="LiveId" clId="{F98651FA-030B-754F-9983-17B46FE66D51}" dt="2021-01-21T11:36:12.734" v="4684"/>
          <ac:spMkLst>
            <pc:docMk/>
            <pc:sldMk cId="1467615676" sldId="306"/>
            <ac:spMk id="29" creationId="{D962790D-C022-9549-B3A2-8151D0F09672}"/>
          </ac:spMkLst>
        </pc:spChg>
        <pc:spChg chg="add mod">
          <ac:chgData name="Leonard Tng" userId="6d2f962b56cbc94a" providerId="LiveId" clId="{F98651FA-030B-754F-9983-17B46FE66D51}" dt="2021-01-21T11:36:12.734" v="4684"/>
          <ac:spMkLst>
            <pc:docMk/>
            <pc:sldMk cId="1467615676" sldId="306"/>
            <ac:spMk id="30" creationId="{15EA689E-ACA2-E141-AE95-6BA149340686}"/>
          </ac:spMkLst>
        </pc:spChg>
        <pc:spChg chg="add mod">
          <ac:chgData name="Leonard Tng" userId="6d2f962b56cbc94a" providerId="LiveId" clId="{F98651FA-030B-754F-9983-17B46FE66D51}" dt="2021-01-21T11:36:12.734" v="4684"/>
          <ac:spMkLst>
            <pc:docMk/>
            <pc:sldMk cId="1467615676" sldId="306"/>
            <ac:spMk id="31" creationId="{643F0520-F043-D146-BF19-79E98A1E36BD}"/>
          </ac:spMkLst>
        </pc:spChg>
        <pc:spChg chg="add mod">
          <ac:chgData name="Leonard Tng" userId="6d2f962b56cbc94a" providerId="LiveId" clId="{F98651FA-030B-754F-9983-17B46FE66D51}" dt="2021-01-21T11:36:12.734" v="4684"/>
          <ac:spMkLst>
            <pc:docMk/>
            <pc:sldMk cId="1467615676" sldId="306"/>
            <ac:spMk id="32" creationId="{890720D5-365F-5941-A909-75620E67DDA6}"/>
          </ac:spMkLst>
        </pc:spChg>
        <pc:spChg chg="del">
          <ac:chgData name="Leonard Tng" userId="6d2f962b56cbc94a" providerId="LiveId" clId="{F98651FA-030B-754F-9983-17B46FE66D51}" dt="2021-01-21T11:36:12.492" v="4683" actId="478"/>
          <ac:spMkLst>
            <pc:docMk/>
            <pc:sldMk cId="1467615676" sldId="306"/>
            <ac:spMk id="502" creationId="{00000000-0000-0000-0000-000000000000}"/>
          </ac:spMkLst>
        </pc:spChg>
        <pc:spChg chg="del">
          <ac:chgData name="Leonard Tng" userId="6d2f962b56cbc94a" providerId="LiveId" clId="{F98651FA-030B-754F-9983-17B46FE66D51}" dt="2021-01-21T11:36:12.492" v="4683" actId="478"/>
          <ac:spMkLst>
            <pc:docMk/>
            <pc:sldMk cId="1467615676" sldId="306"/>
            <ac:spMk id="503" creationId="{00000000-0000-0000-0000-000000000000}"/>
          </ac:spMkLst>
        </pc:spChg>
        <pc:spChg chg="del">
          <ac:chgData name="Leonard Tng" userId="6d2f962b56cbc94a" providerId="LiveId" clId="{F98651FA-030B-754F-9983-17B46FE66D51}" dt="2021-01-21T11:36:12.492" v="4683" actId="478"/>
          <ac:spMkLst>
            <pc:docMk/>
            <pc:sldMk cId="1467615676" sldId="306"/>
            <ac:spMk id="504" creationId="{00000000-0000-0000-0000-000000000000}"/>
          </ac:spMkLst>
        </pc:spChg>
        <pc:spChg chg="del">
          <ac:chgData name="Leonard Tng" userId="6d2f962b56cbc94a" providerId="LiveId" clId="{F98651FA-030B-754F-9983-17B46FE66D51}" dt="2021-01-21T11:36:12.492" v="4683" actId="478"/>
          <ac:spMkLst>
            <pc:docMk/>
            <pc:sldMk cId="1467615676" sldId="306"/>
            <ac:spMk id="505" creationId="{00000000-0000-0000-0000-000000000000}"/>
          </ac:spMkLst>
        </pc:spChg>
        <pc:grpChg chg="add mod">
          <ac:chgData name="Leonard Tng" userId="6d2f962b56cbc94a" providerId="LiveId" clId="{F98651FA-030B-754F-9983-17B46FE66D51}" dt="2021-01-21T11:30:40.136" v="4218" actId="1076"/>
          <ac:grpSpMkLst>
            <pc:docMk/>
            <pc:sldMk cId="1467615676" sldId="306"/>
            <ac:grpSpMk id="17" creationId="{CF5F5C28-DA62-6E43-A67D-67828687E3A2}"/>
          </ac:grpSpMkLst>
        </pc:grpChg>
        <pc:picChg chg="del">
          <ac:chgData name="Leonard Tng" userId="6d2f962b56cbc94a" providerId="LiveId" clId="{F98651FA-030B-754F-9983-17B46FE66D51}" dt="2021-01-21T11:24:20.702" v="3984" actId="478"/>
          <ac:picMkLst>
            <pc:docMk/>
            <pc:sldMk cId="1467615676" sldId="306"/>
            <ac:picMk id="3" creationId="{164ABCE9-3BDE-3C4B-8BFF-DCC737BA59B0}"/>
          </ac:picMkLst>
        </pc:picChg>
        <pc:picChg chg="add mod">
          <ac:chgData name="Leonard Tng" userId="6d2f962b56cbc94a" providerId="LiveId" clId="{F98651FA-030B-754F-9983-17B46FE66D51}" dt="2021-01-21T11:29:52.573" v="4215" actId="1076"/>
          <ac:picMkLst>
            <pc:docMk/>
            <pc:sldMk cId="1467615676" sldId="306"/>
            <ac:picMk id="4" creationId="{E7B21D73-2095-A742-AA1F-1F058E50B023}"/>
          </ac:picMkLst>
        </pc:picChg>
        <pc:picChg chg="add mod">
          <ac:chgData name="Leonard Tng" userId="6d2f962b56cbc94a" providerId="LiveId" clId="{F98651FA-030B-754F-9983-17B46FE66D51}" dt="2021-01-21T11:29:55.511" v="4216" actId="1076"/>
          <ac:picMkLst>
            <pc:docMk/>
            <pc:sldMk cId="1467615676" sldId="306"/>
            <ac:picMk id="6" creationId="{5FE44EBE-3CA0-3040-8289-31FE46CF3EDE}"/>
          </ac:picMkLst>
        </pc:picChg>
      </pc:sldChg>
      <pc:sldMasterChg chg="delSldLayout">
        <pc:chgData name="Leonard Tng" userId="6d2f962b56cbc94a" providerId="LiveId" clId="{F98651FA-030B-754F-9983-17B46FE66D51}" dt="2021-01-21T11:38:08.046" v="4716" actId="2696"/>
        <pc:sldMasterMkLst>
          <pc:docMk/>
          <pc:sldMasterMk cId="0" sldId="2147483670"/>
        </pc:sldMasterMkLst>
        <pc:sldLayoutChg chg="del">
          <pc:chgData name="Leonard Tng" userId="6d2f962b56cbc94a" providerId="LiveId" clId="{F98651FA-030B-754F-9983-17B46FE66D51}" dt="2021-01-21T11:36:57.662" v="4685" actId="2696"/>
          <pc:sldLayoutMkLst>
            <pc:docMk/>
            <pc:sldMasterMk cId="0" sldId="2147483670"/>
            <pc:sldLayoutMk cId="0" sldId="2147483656"/>
          </pc:sldLayoutMkLst>
        </pc:sldLayoutChg>
        <pc:sldLayoutChg chg="del">
          <pc:chgData name="Leonard Tng" userId="6d2f962b56cbc94a" providerId="LiveId" clId="{F98651FA-030B-754F-9983-17B46FE66D51}" dt="2021-01-21T11:36:57.662" v="4685" actId="2696"/>
          <pc:sldLayoutMkLst>
            <pc:docMk/>
            <pc:sldMasterMk cId="0" sldId="2147483670"/>
            <pc:sldLayoutMk cId="0" sldId="2147483657"/>
          </pc:sldLayoutMkLst>
        </pc:sldLayoutChg>
        <pc:sldLayoutChg chg="del">
          <pc:chgData name="Leonard Tng" userId="6d2f962b56cbc94a" providerId="LiveId" clId="{F98651FA-030B-754F-9983-17B46FE66D51}" dt="2021-01-21T11:36:57.662" v="4685" actId="2696"/>
          <pc:sldLayoutMkLst>
            <pc:docMk/>
            <pc:sldMasterMk cId="0" sldId="2147483670"/>
            <pc:sldLayoutMk cId="0" sldId="2147483662"/>
          </pc:sldLayoutMkLst>
        </pc:sldLayoutChg>
        <pc:sldLayoutChg chg="del">
          <pc:chgData name="Leonard Tng" userId="6d2f962b56cbc94a" providerId="LiveId" clId="{F98651FA-030B-754F-9983-17B46FE66D51}" dt="2021-01-21T11:36:57.662" v="4685" actId="2696"/>
          <pc:sldLayoutMkLst>
            <pc:docMk/>
            <pc:sldMasterMk cId="0" sldId="2147483670"/>
            <pc:sldLayoutMk cId="0" sldId="2147483666"/>
          </pc:sldLayoutMkLst>
        </pc:sldLayoutChg>
        <pc:sldLayoutChg chg="del">
          <pc:chgData name="Leonard Tng" userId="6d2f962b56cbc94a" providerId="LiveId" clId="{F98651FA-030B-754F-9983-17B46FE66D51}" dt="2021-01-21T11:38:08.046" v="4716" actId="2696"/>
          <pc:sldLayoutMkLst>
            <pc:docMk/>
            <pc:sldMasterMk cId="0" sldId="2147483670"/>
            <pc:sldLayoutMk cId="0" sldId="2147483667"/>
          </pc:sldLayoutMkLst>
        </pc:sldLayoutChg>
      </pc:sldMasterChg>
      <pc:sldMasterChg chg="del delSldLayout">
        <pc:chgData name="Leonard Tng" userId="6d2f962b56cbc94a" providerId="LiveId" clId="{F98651FA-030B-754F-9983-17B46FE66D51}" dt="2021-01-21T11:38:08.046" v="4716" actId="2696"/>
        <pc:sldMasterMkLst>
          <pc:docMk/>
          <pc:sldMasterMk cId="0" sldId="2147483671"/>
        </pc:sldMasterMkLst>
        <pc:sldLayoutChg chg="del">
          <pc:chgData name="Leonard Tng" userId="6d2f962b56cbc94a" providerId="LiveId" clId="{F98651FA-030B-754F-9983-17B46FE66D51}" dt="2021-01-21T11:38:08.046" v="4716" actId="2696"/>
          <pc:sldLayoutMkLst>
            <pc:docMk/>
            <pc:sldMasterMk cId="0" sldId="2147483671"/>
            <pc:sldLayoutMk cId="0" sldId="2147483669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96f4505be9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96f4505be9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96f4505be9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96f4505be9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b0be0a6e56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b0be0a6e56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96f4505be9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96f4505be9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989673f88f_0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989673f88f_0_2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96f4505be9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96f4505be9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84525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96f4505be9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96f4505be9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4976932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96f4505be9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96f4505be9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96f4505be9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7" name="Google Shape;547;g96f4505be9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g96f4505be9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4" name="Google Shape;764;g96f4505be9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99b5fb104d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99b5fb104d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99b5fb104d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99b5fb104d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99b5fb104d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99b5fb104d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250206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g96f4505be9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6" name="Google Shape;406;g96f4505be9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99b5fb104d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4" name="Google Shape;334;g99b5fb104d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96f4505be9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96f4505be9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99b5fb104d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99b5fb104d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99b5fb104d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99b5fb104d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812573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" TargetMode="External"/><Relationship Id="rId2" Type="http://schemas.openxmlformats.org/officeDocument/2006/relationships/hyperlink" Target="https://slidesgo.com/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s://www.freepik.com/" TargetMode="Externa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720000" y="539500"/>
            <a:ext cx="7703700" cy="40611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1692000" y="2847550"/>
            <a:ext cx="6732000" cy="1752900"/>
          </a:xfrm>
          <a:prstGeom prst="rect">
            <a:avLst/>
          </a:prstGeom>
          <a:solidFill>
            <a:schemeClr val="dk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720000" y="1082400"/>
            <a:ext cx="972000" cy="35184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720000" y="539500"/>
            <a:ext cx="7703700" cy="5796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891787" y="747136"/>
            <a:ext cx="164100" cy="164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1170382" y="747136"/>
            <a:ext cx="164100" cy="164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1448978" y="747136"/>
            <a:ext cx="164100" cy="164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2298600" y="3128015"/>
            <a:ext cx="6125400" cy="14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 rot="-5400000">
            <a:off x="-665453" y="2740650"/>
            <a:ext cx="3368100" cy="34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1">
  <p:cSld name="CUSTOM_6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5" name="Google Shape;125;p14"/>
          <p:cNvGrpSpPr/>
          <p:nvPr/>
        </p:nvGrpSpPr>
        <p:grpSpPr>
          <a:xfrm>
            <a:off x="720000" y="539500"/>
            <a:ext cx="7703700" cy="4061100"/>
            <a:chOff x="720000" y="539500"/>
            <a:chExt cx="7703700" cy="4061100"/>
          </a:xfrm>
        </p:grpSpPr>
        <p:sp>
          <p:nvSpPr>
            <p:cNvPr id="126" name="Google Shape;126;p14"/>
            <p:cNvSpPr/>
            <p:nvPr/>
          </p:nvSpPr>
          <p:spPr>
            <a:xfrm>
              <a:off x="720000" y="539500"/>
              <a:ext cx="7703700" cy="4061100"/>
            </a:xfrm>
            <a:prstGeom prst="rect">
              <a:avLst/>
            </a:prstGeom>
            <a:solidFill>
              <a:srgbClr val="FFFFFF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14"/>
            <p:cNvSpPr/>
            <p:nvPr/>
          </p:nvSpPr>
          <p:spPr>
            <a:xfrm>
              <a:off x="720000" y="539500"/>
              <a:ext cx="7703700" cy="579600"/>
            </a:xfrm>
            <a:prstGeom prst="rect">
              <a:avLst/>
            </a:prstGeom>
            <a:solidFill>
              <a:schemeClr val="l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4"/>
            <p:cNvSpPr/>
            <p:nvPr/>
          </p:nvSpPr>
          <p:spPr>
            <a:xfrm>
              <a:off x="891787" y="747136"/>
              <a:ext cx="164100" cy="164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4"/>
            <p:cNvSpPr/>
            <p:nvPr/>
          </p:nvSpPr>
          <p:spPr>
            <a:xfrm>
              <a:off x="1170382" y="747136"/>
              <a:ext cx="164100" cy="164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14"/>
            <p:cNvSpPr/>
            <p:nvPr/>
          </p:nvSpPr>
          <p:spPr>
            <a:xfrm>
              <a:off x="1448978" y="747136"/>
              <a:ext cx="164100" cy="164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" name="Google Shape;131;p14"/>
          <p:cNvSpPr/>
          <p:nvPr/>
        </p:nvSpPr>
        <p:spPr>
          <a:xfrm>
            <a:off x="4572000" y="1122350"/>
            <a:ext cx="3852000" cy="34785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14"/>
          <p:cNvSpPr/>
          <p:nvPr/>
        </p:nvSpPr>
        <p:spPr>
          <a:xfrm>
            <a:off x="720000" y="1122350"/>
            <a:ext cx="3852000" cy="1482300"/>
          </a:xfrm>
          <a:prstGeom prst="rect">
            <a:avLst/>
          </a:prstGeom>
          <a:solidFill>
            <a:schemeClr val="dk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14"/>
          <p:cNvSpPr/>
          <p:nvPr/>
        </p:nvSpPr>
        <p:spPr>
          <a:xfrm>
            <a:off x="720000" y="3927600"/>
            <a:ext cx="7703700" cy="6732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14"/>
          <p:cNvSpPr txBox="1">
            <a:spLocks noGrp="1"/>
          </p:cNvSpPr>
          <p:nvPr>
            <p:ph type="title"/>
          </p:nvPr>
        </p:nvSpPr>
        <p:spPr>
          <a:xfrm>
            <a:off x="972000" y="1138400"/>
            <a:ext cx="28800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35" name="Google Shape;135;p14"/>
          <p:cNvSpPr txBox="1">
            <a:spLocks noGrp="1"/>
          </p:cNvSpPr>
          <p:nvPr>
            <p:ph type="subTitle" idx="1"/>
          </p:nvPr>
        </p:nvSpPr>
        <p:spPr>
          <a:xfrm>
            <a:off x="1160400" y="2708306"/>
            <a:ext cx="26916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2">
  <p:cSld name="CUSTOM_9"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7" name="Google Shape;137;p15"/>
          <p:cNvGrpSpPr/>
          <p:nvPr/>
        </p:nvGrpSpPr>
        <p:grpSpPr>
          <a:xfrm>
            <a:off x="720000" y="539500"/>
            <a:ext cx="7703700" cy="4061100"/>
            <a:chOff x="720000" y="539500"/>
            <a:chExt cx="7703700" cy="4061100"/>
          </a:xfrm>
        </p:grpSpPr>
        <p:sp>
          <p:nvSpPr>
            <p:cNvPr id="138" name="Google Shape;138;p15"/>
            <p:cNvSpPr/>
            <p:nvPr/>
          </p:nvSpPr>
          <p:spPr>
            <a:xfrm>
              <a:off x="720000" y="539500"/>
              <a:ext cx="7703700" cy="4061100"/>
            </a:xfrm>
            <a:prstGeom prst="rect">
              <a:avLst/>
            </a:prstGeom>
            <a:solidFill>
              <a:srgbClr val="FFFFFF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15"/>
            <p:cNvSpPr/>
            <p:nvPr/>
          </p:nvSpPr>
          <p:spPr>
            <a:xfrm>
              <a:off x="720000" y="539500"/>
              <a:ext cx="7703700" cy="579600"/>
            </a:xfrm>
            <a:prstGeom prst="rect">
              <a:avLst/>
            </a:prstGeom>
            <a:solidFill>
              <a:schemeClr val="l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15"/>
            <p:cNvSpPr/>
            <p:nvPr/>
          </p:nvSpPr>
          <p:spPr>
            <a:xfrm>
              <a:off x="891787" y="747136"/>
              <a:ext cx="164100" cy="164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15"/>
            <p:cNvSpPr/>
            <p:nvPr/>
          </p:nvSpPr>
          <p:spPr>
            <a:xfrm>
              <a:off x="1170382" y="747136"/>
              <a:ext cx="164100" cy="164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5"/>
            <p:cNvSpPr/>
            <p:nvPr/>
          </p:nvSpPr>
          <p:spPr>
            <a:xfrm>
              <a:off x="1448978" y="747136"/>
              <a:ext cx="164100" cy="164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3" name="Google Shape;143;p15"/>
          <p:cNvSpPr txBox="1">
            <a:spLocks noGrp="1"/>
          </p:cNvSpPr>
          <p:nvPr>
            <p:ph type="title"/>
          </p:nvPr>
        </p:nvSpPr>
        <p:spPr>
          <a:xfrm rot="-5400000">
            <a:off x="-67415" y="2459547"/>
            <a:ext cx="3217500" cy="77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144" name="Google Shape;144;p15"/>
          <p:cNvSpPr txBox="1">
            <a:spLocks noGrp="1"/>
          </p:cNvSpPr>
          <p:nvPr>
            <p:ph type="subTitle" idx="1"/>
          </p:nvPr>
        </p:nvSpPr>
        <p:spPr>
          <a:xfrm>
            <a:off x="3838700" y="1761900"/>
            <a:ext cx="2691600" cy="217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7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7"/>
          <p:cNvSpPr/>
          <p:nvPr/>
        </p:nvSpPr>
        <p:spPr>
          <a:xfrm>
            <a:off x="720000" y="1122350"/>
            <a:ext cx="3852000" cy="3478500"/>
          </a:xfrm>
          <a:prstGeom prst="rect">
            <a:avLst/>
          </a:prstGeom>
          <a:solidFill>
            <a:schemeClr val="dk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17"/>
          <p:cNvSpPr/>
          <p:nvPr/>
        </p:nvSpPr>
        <p:spPr>
          <a:xfrm>
            <a:off x="4572000" y="3365750"/>
            <a:ext cx="3852000" cy="12351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17"/>
          <p:cNvSpPr/>
          <p:nvPr/>
        </p:nvSpPr>
        <p:spPr>
          <a:xfrm>
            <a:off x="720000" y="539500"/>
            <a:ext cx="7703700" cy="4061100"/>
          </a:xfrm>
          <a:prstGeom prst="rect">
            <a:avLst/>
          </a:prstGeom>
          <a:solidFill>
            <a:srgbClr val="F2F2F2">
              <a:alpha val="0"/>
            </a:srgbClr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17"/>
          <p:cNvSpPr/>
          <p:nvPr/>
        </p:nvSpPr>
        <p:spPr>
          <a:xfrm>
            <a:off x="720000" y="539500"/>
            <a:ext cx="7703700" cy="5796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17"/>
          <p:cNvSpPr/>
          <p:nvPr/>
        </p:nvSpPr>
        <p:spPr>
          <a:xfrm>
            <a:off x="891787" y="747136"/>
            <a:ext cx="164100" cy="164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17"/>
          <p:cNvSpPr/>
          <p:nvPr/>
        </p:nvSpPr>
        <p:spPr>
          <a:xfrm>
            <a:off x="1170382" y="747136"/>
            <a:ext cx="164100" cy="164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17"/>
          <p:cNvSpPr/>
          <p:nvPr/>
        </p:nvSpPr>
        <p:spPr>
          <a:xfrm>
            <a:off x="1448978" y="747136"/>
            <a:ext cx="164100" cy="164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17"/>
          <p:cNvSpPr txBox="1">
            <a:spLocks noGrp="1"/>
          </p:cNvSpPr>
          <p:nvPr>
            <p:ph type="title"/>
          </p:nvPr>
        </p:nvSpPr>
        <p:spPr>
          <a:xfrm>
            <a:off x="972000" y="1233175"/>
            <a:ext cx="29577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63" name="Google Shape;163;p17"/>
          <p:cNvSpPr txBox="1">
            <a:spLocks noGrp="1"/>
          </p:cNvSpPr>
          <p:nvPr>
            <p:ph type="subTitle" idx="1"/>
          </p:nvPr>
        </p:nvSpPr>
        <p:spPr>
          <a:xfrm>
            <a:off x="972150" y="2803075"/>
            <a:ext cx="29577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164" name="Google Shape;164;p17"/>
          <p:cNvSpPr txBox="1"/>
          <p:nvPr/>
        </p:nvSpPr>
        <p:spPr>
          <a:xfrm>
            <a:off x="5292000" y="3725400"/>
            <a:ext cx="2880000" cy="72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CREDITS: This presentation template was created by </a:t>
            </a:r>
            <a:r>
              <a:rPr lang="en-GB" sz="1100">
                <a:solidFill>
                  <a:schemeClr val="dk1"/>
                </a:solidFill>
                <a:uFill>
                  <a:noFill/>
                </a:uFill>
                <a:latin typeface="Josefin Sans"/>
                <a:ea typeface="Josefin Sans"/>
                <a:cs typeface="Josefin Sans"/>
                <a:sym typeface="Josefin San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-GB" sz="1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, including icons by </a:t>
            </a:r>
            <a:r>
              <a:rPr lang="en-GB" sz="1100">
                <a:solidFill>
                  <a:schemeClr val="dk1"/>
                </a:solidFill>
                <a:uFill>
                  <a:noFill/>
                </a:uFill>
                <a:latin typeface="Josefin Sans"/>
                <a:ea typeface="Josefin Sans"/>
                <a:cs typeface="Josefin Sans"/>
                <a:sym typeface="Josefin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-GB" sz="1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, infographics &amp; images by </a:t>
            </a:r>
            <a:r>
              <a:rPr lang="en-GB" sz="1100">
                <a:solidFill>
                  <a:schemeClr val="dk1"/>
                </a:solidFill>
                <a:uFill>
                  <a:noFill/>
                </a:uFill>
                <a:latin typeface="Josefin Sans"/>
                <a:ea typeface="Josefin Sans"/>
                <a:cs typeface="Josefin Sans"/>
                <a:sym typeface="Josefin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-GB" sz="11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endParaRPr sz="110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4"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8"/>
          <p:cNvSpPr/>
          <p:nvPr/>
        </p:nvSpPr>
        <p:spPr>
          <a:xfrm>
            <a:off x="0" y="689100"/>
            <a:ext cx="2085900" cy="44544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18"/>
          <p:cNvSpPr/>
          <p:nvPr/>
        </p:nvSpPr>
        <p:spPr>
          <a:xfrm>
            <a:off x="2085900" y="689100"/>
            <a:ext cx="4657800" cy="1215900"/>
          </a:xfrm>
          <a:prstGeom prst="rect">
            <a:avLst/>
          </a:prstGeom>
          <a:solidFill>
            <a:schemeClr val="dk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18"/>
          <p:cNvSpPr txBox="1">
            <a:spLocks noGrp="1"/>
          </p:cNvSpPr>
          <p:nvPr>
            <p:ph type="subTitle" idx="1"/>
          </p:nvPr>
        </p:nvSpPr>
        <p:spPr>
          <a:xfrm>
            <a:off x="2770052" y="2307602"/>
            <a:ext cx="17832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9" name="Google Shape;169;p18"/>
          <p:cNvSpPr txBox="1">
            <a:spLocks noGrp="1"/>
          </p:cNvSpPr>
          <p:nvPr>
            <p:ph type="subTitle" idx="2"/>
          </p:nvPr>
        </p:nvSpPr>
        <p:spPr>
          <a:xfrm>
            <a:off x="4549052" y="2307589"/>
            <a:ext cx="17832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p18"/>
          <p:cNvSpPr txBox="1">
            <a:spLocks noGrp="1"/>
          </p:cNvSpPr>
          <p:nvPr>
            <p:ph type="subTitle" idx="3"/>
          </p:nvPr>
        </p:nvSpPr>
        <p:spPr>
          <a:xfrm>
            <a:off x="2770045" y="3618678"/>
            <a:ext cx="17832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p18"/>
          <p:cNvSpPr txBox="1">
            <a:spLocks noGrp="1"/>
          </p:cNvSpPr>
          <p:nvPr>
            <p:ph type="subTitle" idx="4"/>
          </p:nvPr>
        </p:nvSpPr>
        <p:spPr>
          <a:xfrm>
            <a:off x="4549057" y="3618678"/>
            <a:ext cx="17832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2" name="Google Shape;172;p18"/>
          <p:cNvSpPr txBox="1">
            <a:spLocks noGrp="1"/>
          </p:cNvSpPr>
          <p:nvPr>
            <p:ph type="title"/>
          </p:nvPr>
        </p:nvSpPr>
        <p:spPr>
          <a:xfrm>
            <a:off x="2767875" y="923325"/>
            <a:ext cx="3858900" cy="72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3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  <p:sp>
        <p:nvSpPr>
          <p:cNvPr id="173" name="Google Shape;173;p18"/>
          <p:cNvSpPr txBox="1">
            <a:spLocks noGrp="1"/>
          </p:cNvSpPr>
          <p:nvPr>
            <p:ph type="subTitle" idx="5"/>
          </p:nvPr>
        </p:nvSpPr>
        <p:spPr>
          <a:xfrm>
            <a:off x="2770052" y="2801977"/>
            <a:ext cx="17832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4" name="Google Shape;174;p18"/>
          <p:cNvSpPr txBox="1">
            <a:spLocks noGrp="1"/>
          </p:cNvSpPr>
          <p:nvPr>
            <p:ph type="subTitle" idx="6"/>
          </p:nvPr>
        </p:nvSpPr>
        <p:spPr>
          <a:xfrm>
            <a:off x="4549052" y="2801964"/>
            <a:ext cx="17832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5" name="Google Shape;175;p18"/>
          <p:cNvSpPr txBox="1">
            <a:spLocks noGrp="1"/>
          </p:cNvSpPr>
          <p:nvPr>
            <p:ph type="subTitle" idx="7"/>
          </p:nvPr>
        </p:nvSpPr>
        <p:spPr>
          <a:xfrm>
            <a:off x="2770045" y="4113053"/>
            <a:ext cx="17832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18"/>
          <p:cNvSpPr txBox="1">
            <a:spLocks noGrp="1"/>
          </p:cNvSpPr>
          <p:nvPr>
            <p:ph type="subTitle" idx="8"/>
          </p:nvPr>
        </p:nvSpPr>
        <p:spPr>
          <a:xfrm>
            <a:off x="4549057" y="4113053"/>
            <a:ext cx="17832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77" name="Google Shape;177;p18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178" name="Google Shape;178;p18"/>
            <p:cNvSpPr/>
            <p:nvPr/>
          </p:nvSpPr>
          <p:spPr>
            <a:xfrm>
              <a:off x="0" y="0"/>
              <a:ext cx="9144000" cy="5143500"/>
            </a:xfrm>
            <a:prstGeom prst="rect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  <p:sp>
          <p:nvSpPr>
            <p:cNvPr id="179" name="Google Shape;179;p18"/>
            <p:cNvSpPr/>
            <p:nvPr/>
          </p:nvSpPr>
          <p:spPr>
            <a:xfrm>
              <a:off x="0" y="0"/>
              <a:ext cx="9144000" cy="687600"/>
            </a:xfrm>
            <a:prstGeom prst="rect">
              <a:avLst/>
            </a:prstGeom>
            <a:solidFill>
              <a:schemeClr val="l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  <p:sp>
          <p:nvSpPr>
            <p:cNvPr id="180" name="Google Shape;180;p18"/>
            <p:cNvSpPr/>
            <p:nvPr/>
          </p:nvSpPr>
          <p:spPr>
            <a:xfrm>
              <a:off x="203900" y="246450"/>
              <a:ext cx="194700" cy="1947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  <p:sp>
          <p:nvSpPr>
            <p:cNvPr id="181" name="Google Shape;181;p18"/>
            <p:cNvSpPr/>
            <p:nvPr/>
          </p:nvSpPr>
          <p:spPr>
            <a:xfrm>
              <a:off x="534575" y="246450"/>
              <a:ext cx="194700" cy="1947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  <p:sp>
          <p:nvSpPr>
            <p:cNvPr id="182" name="Google Shape;182;p18"/>
            <p:cNvSpPr/>
            <p:nvPr/>
          </p:nvSpPr>
          <p:spPr>
            <a:xfrm>
              <a:off x="865250" y="246450"/>
              <a:ext cx="194700" cy="1947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5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9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185" name="Google Shape;185;p19"/>
            <p:cNvSpPr/>
            <p:nvPr/>
          </p:nvSpPr>
          <p:spPr>
            <a:xfrm>
              <a:off x="0" y="0"/>
              <a:ext cx="9144000" cy="5143500"/>
            </a:xfrm>
            <a:prstGeom prst="rect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  <p:sp>
          <p:nvSpPr>
            <p:cNvPr id="186" name="Google Shape;186;p19"/>
            <p:cNvSpPr/>
            <p:nvPr/>
          </p:nvSpPr>
          <p:spPr>
            <a:xfrm>
              <a:off x="0" y="0"/>
              <a:ext cx="9144000" cy="687600"/>
            </a:xfrm>
            <a:prstGeom prst="rect">
              <a:avLst/>
            </a:prstGeom>
            <a:solidFill>
              <a:schemeClr val="l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19"/>
            <p:cNvSpPr/>
            <p:nvPr/>
          </p:nvSpPr>
          <p:spPr>
            <a:xfrm>
              <a:off x="203900" y="246450"/>
              <a:ext cx="194700" cy="1947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  <p:sp>
          <p:nvSpPr>
            <p:cNvPr id="188" name="Google Shape;188;p19"/>
            <p:cNvSpPr/>
            <p:nvPr/>
          </p:nvSpPr>
          <p:spPr>
            <a:xfrm>
              <a:off x="534575" y="246450"/>
              <a:ext cx="194700" cy="1947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  <p:sp>
          <p:nvSpPr>
            <p:cNvPr id="189" name="Google Shape;189;p19"/>
            <p:cNvSpPr/>
            <p:nvPr/>
          </p:nvSpPr>
          <p:spPr>
            <a:xfrm>
              <a:off x="865250" y="246450"/>
              <a:ext cx="194700" cy="1947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</p:grpSp>
      <p:sp>
        <p:nvSpPr>
          <p:cNvPr id="190" name="Google Shape;190;p19"/>
          <p:cNvSpPr/>
          <p:nvPr/>
        </p:nvSpPr>
        <p:spPr>
          <a:xfrm>
            <a:off x="0" y="689899"/>
            <a:ext cx="9144000" cy="1077600"/>
          </a:xfrm>
          <a:prstGeom prst="rect">
            <a:avLst/>
          </a:prstGeom>
          <a:solidFill>
            <a:schemeClr val="dk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19"/>
          <p:cNvSpPr/>
          <p:nvPr/>
        </p:nvSpPr>
        <p:spPr>
          <a:xfrm>
            <a:off x="0" y="1769100"/>
            <a:ext cx="1692000" cy="33744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19"/>
          <p:cNvSpPr txBox="1">
            <a:spLocks noGrp="1"/>
          </p:cNvSpPr>
          <p:nvPr>
            <p:ph type="subTitle" idx="1"/>
          </p:nvPr>
        </p:nvSpPr>
        <p:spPr>
          <a:xfrm>
            <a:off x="2217910" y="2140339"/>
            <a:ext cx="18861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3" name="Google Shape;193;p19"/>
          <p:cNvSpPr txBox="1">
            <a:spLocks noGrp="1"/>
          </p:cNvSpPr>
          <p:nvPr>
            <p:ph type="subTitle" idx="2"/>
          </p:nvPr>
        </p:nvSpPr>
        <p:spPr>
          <a:xfrm>
            <a:off x="4377905" y="2140339"/>
            <a:ext cx="18861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4" name="Google Shape;194;p19"/>
          <p:cNvSpPr txBox="1">
            <a:spLocks noGrp="1"/>
          </p:cNvSpPr>
          <p:nvPr>
            <p:ph type="subTitle" idx="3"/>
          </p:nvPr>
        </p:nvSpPr>
        <p:spPr>
          <a:xfrm>
            <a:off x="2217910" y="3459916"/>
            <a:ext cx="18861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5" name="Google Shape;195;p19"/>
          <p:cNvSpPr txBox="1">
            <a:spLocks noGrp="1"/>
          </p:cNvSpPr>
          <p:nvPr>
            <p:ph type="subTitle" idx="4"/>
          </p:nvPr>
        </p:nvSpPr>
        <p:spPr>
          <a:xfrm>
            <a:off x="4377905" y="3459916"/>
            <a:ext cx="18861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6" name="Google Shape;196;p19"/>
          <p:cNvSpPr txBox="1">
            <a:spLocks noGrp="1"/>
          </p:cNvSpPr>
          <p:nvPr>
            <p:ph type="subTitle" idx="5"/>
          </p:nvPr>
        </p:nvSpPr>
        <p:spPr>
          <a:xfrm>
            <a:off x="2217910" y="2634714"/>
            <a:ext cx="18861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7" name="Google Shape;197;p19"/>
          <p:cNvSpPr txBox="1">
            <a:spLocks noGrp="1"/>
          </p:cNvSpPr>
          <p:nvPr>
            <p:ph type="subTitle" idx="6"/>
          </p:nvPr>
        </p:nvSpPr>
        <p:spPr>
          <a:xfrm>
            <a:off x="4377905" y="2634714"/>
            <a:ext cx="18861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p19"/>
          <p:cNvSpPr txBox="1">
            <a:spLocks noGrp="1"/>
          </p:cNvSpPr>
          <p:nvPr>
            <p:ph type="subTitle" idx="7"/>
          </p:nvPr>
        </p:nvSpPr>
        <p:spPr>
          <a:xfrm>
            <a:off x="2217910" y="3954291"/>
            <a:ext cx="18861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9" name="Google Shape;199;p19"/>
          <p:cNvSpPr txBox="1">
            <a:spLocks noGrp="1"/>
          </p:cNvSpPr>
          <p:nvPr>
            <p:ph type="subTitle" idx="8"/>
          </p:nvPr>
        </p:nvSpPr>
        <p:spPr>
          <a:xfrm>
            <a:off x="4377905" y="3954291"/>
            <a:ext cx="18861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0" name="Google Shape;200;p19"/>
          <p:cNvSpPr txBox="1">
            <a:spLocks noGrp="1"/>
          </p:cNvSpPr>
          <p:nvPr>
            <p:ph type="subTitle" idx="9"/>
          </p:nvPr>
        </p:nvSpPr>
        <p:spPr>
          <a:xfrm>
            <a:off x="6537897" y="2140339"/>
            <a:ext cx="18861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1" name="Google Shape;201;p19"/>
          <p:cNvSpPr txBox="1">
            <a:spLocks noGrp="1"/>
          </p:cNvSpPr>
          <p:nvPr>
            <p:ph type="subTitle" idx="13"/>
          </p:nvPr>
        </p:nvSpPr>
        <p:spPr>
          <a:xfrm>
            <a:off x="6537897" y="3459916"/>
            <a:ext cx="18861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2" name="Google Shape;202;p19"/>
          <p:cNvSpPr txBox="1">
            <a:spLocks noGrp="1"/>
          </p:cNvSpPr>
          <p:nvPr>
            <p:ph type="subTitle" idx="14"/>
          </p:nvPr>
        </p:nvSpPr>
        <p:spPr>
          <a:xfrm>
            <a:off x="6537897" y="2634714"/>
            <a:ext cx="18861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3" name="Google Shape;203;p19"/>
          <p:cNvSpPr txBox="1">
            <a:spLocks noGrp="1"/>
          </p:cNvSpPr>
          <p:nvPr>
            <p:ph type="subTitle" idx="15"/>
          </p:nvPr>
        </p:nvSpPr>
        <p:spPr>
          <a:xfrm>
            <a:off x="6537897" y="3954291"/>
            <a:ext cx="18861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4" name="Google Shape;204;p19"/>
          <p:cNvSpPr txBox="1">
            <a:spLocks noGrp="1"/>
          </p:cNvSpPr>
          <p:nvPr>
            <p:ph type="title"/>
          </p:nvPr>
        </p:nvSpPr>
        <p:spPr>
          <a:xfrm>
            <a:off x="716550" y="836100"/>
            <a:ext cx="77109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2"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2"/>
          <p:cNvSpPr/>
          <p:nvPr/>
        </p:nvSpPr>
        <p:spPr>
          <a:xfrm>
            <a:off x="720000" y="539500"/>
            <a:ext cx="7703700" cy="40611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22"/>
          <p:cNvSpPr/>
          <p:nvPr/>
        </p:nvSpPr>
        <p:spPr>
          <a:xfrm>
            <a:off x="720300" y="3387600"/>
            <a:ext cx="3852000" cy="1213200"/>
          </a:xfrm>
          <a:prstGeom prst="rect">
            <a:avLst/>
          </a:prstGeom>
          <a:solidFill>
            <a:schemeClr val="dk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8" name="Google Shape;228;p22"/>
          <p:cNvSpPr/>
          <p:nvPr/>
        </p:nvSpPr>
        <p:spPr>
          <a:xfrm>
            <a:off x="4572150" y="3387600"/>
            <a:ext cx="3852000" cy="12132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22"/>
          <p:cNvSpPr/>
          <p:nvPr/>
        </p:nvSpPr>
        <p:spPr>
          <a:xfrm>
            <a:off x="720000" y="539500"/>
            <a:ext cx="7703700" cy="5796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22"/>
          <p:cNvSpPr/>
          <p:nvPr/>
        </p:nvSpPr>
        <p:spPr>
          <a:xfrm>
            <a:off x="891787" y="747136"/>
            <a:ext cx="164100" cy="164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22"/>
          <p:cNvSpPr/>
          <p:nvPr/>
        </p:nvSpPr>
        <p:spPr>
          <a:xfrm>
            <a:off x="1170382" y="747136"/>
            <a:ext cx="164100" cy="164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22"/>
          <p:cNvSpPr/>
          <p:nvPr/>
        </p:nvSpPr>
        <p:spPr>
          <a:xfrm>
            <a:off x="1448978" y="747136"/>
            <a:ext cx="164100" cy="164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22"/>
          <p:cNvSpPr txBox="1">
            <a:spLocks noGrp="1"/>
          </p:cNvSpPr>
          <p:nvPr>
            <p:ph type="title"/>
          </p:nvPr>
        </p:nvSpPr>
        <p:spPr>
          <a:xfrm>
            <a:off x="905325" y="3717727"/>
            <a:ext cx="2543400" cy="69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Font typeface="Poppins"/>
              <a:buNone/>
              <a:defRPr sz="4000" b="1">
                <a:latin typeface="Poppins"/>
                <a:ea typeface="Poppins"/>
                <a:cs typeface="Poppins"/>
                <a:sym typeface="Poppi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Font typeface="Poppins"/>
              <a:buNone/>
              <a:defRPr sz="4000" b="1">
                <a:latin typeface="Poppins"/>
                <a:ea typeface="Poppins"/>
                <a:cs typeface="Poppins"/>
                <a:sym typeface="Poppi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Font typeface="Poppins"/>
              <a:buNone/>
              <a:defRPr sz="4000" b="1">
                <a:latin typeface="Poppins"/>
                <a:ea typeface="Poppins"/>
                <a:cs typeface="Poppins"/>
                <a:sym typeface="Poppi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Font typeface="Poppins"/>
              <a:buNone/>
              <a:defRPr sz="4000" b="1">
                <a:latin typeface="Poppins"/>
                <a:ea typeface="Poppins"/>
                <a:cs typeface="Poppins"/>
                <a:sym typeface="Poppi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Font typeface="Poppins"/>
              <a:buNone/>
              <a:defRPr sz="4000" b="1">
                <a:latin typeface="Poppins"/>
                <a:ea typeface="Poppins"/>
                <a:cs typeface="Poppins"/>
                <a:sym typeface="Poppi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Font typeface="Poppins"/>
              <a:buNone/>
              <a:defRPr sz="4000" b="1">
                <a:latin typeface="Poppins"/>
                <a:ea typeface="Poppins"/>
                <a:cs typeface="Poppins"/>
                <a:sym typeface="Poppi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Font typeface="Poppins"/>
              <a:buNone/>
              <a:defRPr sz="4000" b="1">
                <a:latin typeface="Poppins"/>
                <a:ea typeface="Poppins"/>
                <a:cs typeface="Poppins"/>
                <a:sym typeface="Poppi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Font typeface="Poppins"/>
              <a:buNone/>
              <a:defRPr sz="4000" b="1"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234" name="Google Shape;234;p22"/>
          <p:cNvSpPr txBox="1">
            <a:spLocks noGrp="1"/>
          </p:cNvSpPr>
          <p:nvPr>
            <p:ph type="subTitle" idx="1"/>
          </p:nvPr>
        </p:nvSpPr>
        <p:spPr>
          <a:xfrm>
            <a:off x="970650" y="1864725"/>
            <a:ext cx="22707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oppins"/>
              <a:buNone/>
              <a:defRPr b="1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200"/>
              <a:buNone/>
              <a:defRPr sz="2200"/>
            </a:lvl9pPr>
          </a:lstStyle>
          <a:p>
            <a:endParaRPr/>
          </a:p>
        </p:txBody>
      </p:sp>
      <p:sp>
        <p:nvSpPr>
          <p:cNvPr id="235" name="Google Shape;235;p22"/>
          <p:cNvSpPr txBox="1">
            <a:spLocks noGrp="1"/>
          </p:cNvSpPr>
          <p:nvPr>
            <p:ph type="subTitle" idx="2"/>
          </p:nvPr>
        </p:nvSpPr>
        <p:spPr>
          <a:xfrm>
            <a:off x="3382655" y="1864725"/>
            <a:ext cx="22707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oppins"/>
              <a:buNone/>
              <a:defRPr b="1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200"/>
              <a:buNone/>
              <a:defRPr sz="2200"/>
            </a:lvl9pPr>
          </a:lstStyle>
          <a:p>
            <a:endParaRPr/>
          </a:p>
        </p:txBody>
      </p:sp>
      <p:sp>
        <p:nvSpPr>
          <p:cNvPr id="236" name="Google Shape;236;p22"/>
          <p:cNvSpPr txBox="1">
            <a:spLocks noGrp="1"/>
          </p:cNvSpPr>
          <p:nvPr>
            <p:ph type="subTitle" idx="3"/>
          </p:nvPr>
        </p:nvSpPr>
        <p:spPr>
          <a:xfrm>
            <a:off x="5902660" y="1864725"/>
            <a:ext cx="22707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200"/>
              <a:buFont typeface="Poppins"/>
              <a:buNone/>
              <a:defRPr b="1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2200"/>
              <a:buNone/>
              <a:defRPr sz="2200"/>
            </a:lvl9pPr>
          </a:lstStyle>
          <a:p>
            <a:endParaRPr/>
          </a:p>
        </p:txBody>
      </p:sp>
      <p:sp>
        <p:nvSpPr>
          <p:cNvPr id="237" name="Google Shape;237;p22"/>
          <p:cNvSpPr txBox="1">
            <a:spLocks noGrp="1"/>
          </p:cNvSpPr>
          <p:nvPr>
            <p:ph type="subTitle" idx="4"/>
          </p:nvPr>
        </p:nvSpPr>
        <p:spPr>
          <a:xfrm>
            <a:off x="970650" y="2368725"/>
            <a:ext cx="2270700" cy="57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8" name="Google Shape;238;p22"/>
          <p:cNvSpPr txBox="1">
            <a:spLocks noGrp="1"/>
          </p:cNvSpPr>
          <p:nvPr>
            <p:ph type="subTitle" idx="5"/>
          </p:nvPr>
        </p:nvSpPr>
        <p:spPr>
          <a:xfrm>
            <a:off x="3382650" y="2368725"/>
            <a:ext cx="2270700" cy="57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9" name="Google Shape;239;p22"/>
          <p:cNvSpPr txBox="1">
            <a:spLocks noGrp="1"/>
          </p:cNvSpPr>
          <p:nvPr>
            <p:ph type="subTitle" idx="6"/>
          </p:nvPr>
        </p:nvSpPr>
        <p:spPr>
          <a:xfrm>
            <a:off x="5902650" y="2368725"/>
            <a:ext cx="2270700" cy="57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/>
          <p:nvPr/>
        </p:nvSpPr>
        <p:spPr>
          <a:xfrm>
            <a:off x="1539000" y="3387600"/>
            <a:ext cx="6884700" cy="1213200"/>
          </a:xfrm>
          <a:prstGeom prst="rect">
            <a:avLst/>
          </a:prstGeom>
          <a:solidFill>
            <a:schemeClr val="dk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3"/>
          <p:cNvSpPr/>
          <p:nvPr/>
        </p:nvSpPr>
        <p:spPr>
          <a:xfrm>
            <a:off x="720000" y="539500"/>
            <a:ext cx="7703700" cy="4061100"/>
          </a:xfrm>
          <a:prstGeom prst="rect">
            <a:avLst/>
          </a:prstGeom>
          <a:solidFill>
            <a:srgbClr val="F2F2F2">
              <a:alpha val="0"/>
            </a:srgbClr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3"/>
          <p:cNvSpPr/>
          <p:nvPr/>
        </p:nvSpPr>
        <p:spPr>
          <a:xfrm>
            <a:off x="720000" y="1122350"/>
            <a:ext cx="819000" cy="34785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3"/>
          <p:cNvSpPr/>
          <p:nvPr/>
        </p:nvSpPr>
        <p:spPr>
          <a:xfrm>
            <a:off x="720000" y="539500"/>
            <a:ext cx="7703700" cy="5796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3"/>
          <p:cNvSpPr/>
          <p:nvPr/>
        </p:nvSpPr>
        <p:spPr>
          <a:xfrm>
            <a:off x="891787" y="747136"/>
            <a:ext cx="164100" cy="164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3"/>
          <p:cNvSpPr/>
          <p:nvPr/>
        </p:nvSpPr>
        <p:spPr>
          <a:xfrm>
            <a:off x="1170382" y="747136"/>
            <a:ext cx="164100" cy="164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3"/>
          <p:cNvSpPr/>
          <p:nvPr/>
        </p:nvSpPr>
        <p:spPr>
          <a:xfrm>
            <a:off x="1448978" y="747136"/>
            <a:ext cx="164100" cy="164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title"/>
          </p:nvPr>
        </p:nvSpPr>
        <p:spPr>
          <a:xfrm>
            <a:off x="2194650" y="3545900"/>
            <a:ext cx="5573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5"/>
          <p:cNvSpPr/>
          <p:nvPr/>
        </p:nvSpPr>
        <p:spPr>
          <a:xfrm>
            <a:off x="720000" y="539500"/>
            <a:ext cx="7703700" cy="40611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5"/>
          <p:cNvSpPr/>
          <p:nvPr/>
        </p:nvSpPr>
        <p:spPr>
          <a:xfrm>
            <a:off x="720300" y="3387600"/>
            <a:ext cx="3132000" cy="1213200"/>
          </a:xfrm>
          <a:prstGeom prst="rect">
            <a:avLst/>
          </a:prstGeom>
          <a:solidFill>
            <a:schemeClr val="dk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5"/>
          <p:cNvSpPr/>
          <p:nvPr/>
        </p:nvSpPr>
        <p:spPr>
          <a:xfrm>
            <a:off x="7452000" y="1119100"/>
            <a:ext cx="972000" cy="34818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5"/>
          <p:cNvSpPr/>
          <p:nvPr/>
        </p:nvSpPr>
        <p:spPr>
          <a:xfrm>
            <a:off x="720000" y="539500"/>
            <a:ext cx="7703700" cy="5796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5"/>
          <p:cNvSpPr/>
          <p:nvPr/>
        </p:nvSpPr>
        <p:spPr>
          <a:xfrm>
            <a:off x="891787" y="747136"/>
            <a:ext cx="164100" cy="164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5"/>
          <p:cNvSpPr/>
          <p:nvPr/>
        </p:nvSpPr>
        <p:spPr>
          <a:xfrm>
            <a:off x="1170382" y="747136"/>
            <a:ext cx="164100" cy="164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5"/>
          <p:cNvSpPr/>
          <p:nvPr/>
        </p:nvSpPr>
        <p:spPr>
          <a:xfrm>
            <a:off x="1448978" y="747136"/>
            <a:ext cx="164100" cy="164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4" name="Google Shape;44;p5"/>
          <p:cNvGrpSpPr/>
          <p:nvPr/>
        </p:nvGrpSpPr>
        <p:grpSpPr>
          <a:xfrm>
            <a:off x="720125" y="1119100"/>
            <a:ext cx="3131975" cy="2268600"/>
            <a:chOff x="720125" y="1119100"/>
            <a:chExt cx="3131975" cy="2268600"/>
          </a:xfrm>
        </p:grpSpPr>
        <p:pic>
          <p:nvPicPr>
            <p:cNvPr id="45" name="Google Shape;45;p5"/>
            <p:cNvPicPr preferRelativeResize="0"/>
            <p:nvPr/>
          </p:nvPicPr>
          <p:blipFill rotWithShape="1">
            <a:blip r:embed="rId2">
              <a:alphaModFix/>
            </a:blip>
            <a:srcRect l="3756" r="4390"/>
            <a:stretch/>
          </p:blipFill>
          <p:spPr>
            <a:xfrm>
              <a:off x="720125" y="1119100"/>
              <a:ext cx="3131694" cy="226849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6" name="Google Shape;46;p5"/>
            <p:cNvSpPr/>
            <p:nvPr/>
          </p:nvSpPr>
          <p:spPr>
            <a:xfrm>
              <a:off x="720400" y="1119100"/>
              <a:ext cx="3131700" cy="2268600"/>
            </a:xfrm>
            <a:prstGeom prst="rect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7" name="Google Shape;47;p5"/>
          <p:cNvSpPr txBox="1">
            <a:spLocks noGrp="1"/>
          </p:cNvSpPr>
          <p:nvPr>
            <p:ph type="title"/>
          </p:nvPr>
        </p:nvSpPr>
        <p:spPr>
          <a:xfrm>
            <a:off x="867225" y="3727575"/>
            <a:ext cx="29847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5"/>
          <p:cNvSpPr txBox="1">
            <a:spLocks noGrp="1"/>
          </p:cNvSpPr>
          <p:nvPr>
            <p:ph type="body" idx="1"/>
          </p:nvPr>
        </p:nvSpPr>
        <p:spPr>
          <a:xfrm>
            <a:off x="4231725" y="1623900"/>
            <a:ext cx="2500200" cy="110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marL="457200" lvl="0" indent="-317500" algn="r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9" name="Google Shape;49;p5"/>
          <p:cNvSpPr txBox="1">
            <a:spLocks noGrp="1"/>
          </p:cNvSpPr>
          <p:nvPr>
            <p:ph type="body" idx="2"/>
          </p:nvPr>
        </p:nvSpPr>
        <p:spPr>
          <a:xfrm>
            <a:off x="4231725" y="2925375"/>
            <a:ext cx="2500200" cy="110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6"/>
          <p:cNvSpPr txBox="1">
            <a:spLocks noGrp="1"/>
          </p:cNvSpPr>
          <p:nvPr>
            <p:ph type="title"/>
          </p:nvPr>
        </p:nvSpPr>
        <p:spPr>
          <a:xfrm>
            <a:off x="4727677" y="4185750"/>
            <a:ext cx="3788100" cy="68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40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grpSp>
        <p:nvGrpSpPr>
          <p:cNvPr id="52" name="Google Shape;52;p6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53" name="Google Shape;53;p6"/>
            <p:cNvSpPr/>
            <p:nvPr/>
          </p:nvSpPr>
          <p:spPr>
            <a:xfrm>
              <a:off x="0" y="0"/>
              <a:ext cx="9144000" cy="5143500"/>
            </a:xfrm>
            <a:prstGeom prst="rect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  <p:sp>
          <p:nvSpPr>
            <p:cNvPr id="54" name="Google Shape;54;p6"/>
            <p:cNvSpPr/>
            <p:nvPr/>
          </p:nvSpPr>
          <p:spPr>
            <a:xfrm>
              <a:off x="0" y="0"/>
              <a:ext cx="9144000" cy="687600"/>
            </a:xfrm>
            <a:prstGeom prst="rect">
              <a:avLst/>
            </a:prstGeom>
            <a:solidFill>
              <a:schemeClr val="l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6"/>
            <p:cNvSpPr/>
            <p:nvPr/>
          </p:nvSpPr>
          <p:spPr>
            <a:xfrm>
              <a:off x="203900" y="246450"/>
              <a:ext cx="194700" cy="1947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  <p:sp>
          <p:nvSpPr>
            <p:cNvPr id="56" name="Google Shape;56;p6"/>
            <p:cNvSpPr/>
            <p:nvPr/>
          </p:nvSpPr>
          <p:spPr>
            <a:xfrm>
              <a:off x="534575" y="246450"/>
              <a:ext cx="194700" cy="1947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  <p:sp>
          <p:nvSpPr>
            <p:cNvPr id="57" name="Google Shape;57;p6"/>
            <p:cNvSpPr/>
            <p:nvPr/>
          </p:nvSpPr>
          <p:spPr>
            <a:xfrm>
              <a:off x="865250" y="246450"/>
              <a:ext cx="194700" cy="1947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" name="Google Shape;59;p7"/>
          <p:cNvGrpSpPr/>
          <p:nvPr/>
        </p:nvGrpSpPr>
        <p:grpSpPr>
          <a:xfrm>
            <a:off x="720000" y="539500"/>
            <a:ext cx="7703700" cy="4061100"/>
            <a:chOff x="720000" y="539500"/>
            <a:chExt cx="7703700" cy="4061100"/>
          </a:xfrm>
        </p:grpSpPr>
        <p:sp>
          <p:nvSpPr>
            <p:cNvPr id="60" name="Google Shape;60;p7"/>
            <p:cNvSpPr/>
            <p:nvPr/>
          </p:nvSpPr>
          <p:spPr>
            <a:xfrm>
              <a:off x="720000" y="539500"/>
              <a:ext cx="7703700" cy="4061100"/>
            </a:xfrm>
            <a:prstGeom prst="rect">
              <a:avLst/>
            </a:prstGeom>
            <a:solidFill>
              <a:srgbClr val="FFFFFF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7"/>
            <p:cNvSpPr/>
            <p:nvPr/>
          </p:nvSpPr>
          <p:spPr>
            <a:xfrm>
              <a:off x="720000" y="539500"/>
              <a:ext cx="7703700" cy="579600"/>
            </a:xfrm>
            <a:prstGeom prst="rect">
              <a:avLst/>
            </a:prstGeom>
            <a:solidFill>
              <a:schemeClr val="l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7"/>
            <p:cNvSpPr/>
            <p:nvPr/>
          </p:nvSpPr>
          <p:spPr>
            <a:xfrm>
              <a:off x="891787" y="747136"/>
              <a:ext cx="164100" cy="164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7"/>
            <p:cNvSpPr/>
            <p:nvPr/>
          </p:nvSpPr>
          <p:spPr>
            <a:xfrm>
              <a:off x="1170382" y="747136"/>
              <a:ext cx="164100" cy="164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7"/>
            <p:cNvSpPr/>
            <p:nvPr/>
          </p:nvSpPr>
          <p:spPr>
            <a:xfrm>
              <a:off x="1448978" y="747136"/>
              <a:ext cx="164100" cy="1641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5" name="Google Shape;65;p7"/>
          <p:cNvSpPr txBox="1">
            <a:spLocks noGrp="1"/>
          </p:cNvSpPr>
          <p:nvPr>
            <p:ph type="title"/>
          </p:nvPr>
        </p:nvSpPr>
        <p:spPr>
          <a:xfrm rot="-5400000">
            <a:off x="-19191" y="2509803"/>
            <a:ext cx="3117000" cy="77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7"/>
          <p:cNvSpPr txBox="1">
            <a:spLocks noGrp="1"/>
          </p:cNvSpPr>
          <p:nvPr>
            <p:ph type="subTitle" idx="1"/>
          </p:nvPr>
        </p:nvSpPr>
        <p:spPr>
          <a:xfrm>
            <a:off x="3135502" y="1767600"/>
            <a:ext cx="2571900" cy="200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8"/>
          <p:cNvSpPr/>
          <p:nvPr/>
        </p:nvSpPr>
        <p:spPr>
          <a:xfrm>
            <a:off x="720000" y="539500"/>
            <a:ext cx="7703700" cy="4061100"/>
          </a:xfrm>
          <a:prstGeom prst="rect">
            <a:avLst/>
          </a:prstGeom>
          <a:solidFill>
            <a:srgbClr val="F2F2F2">
              <a:alpha val="0"/>
            </a:srgbClr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8"/>
          <p:cNvSpPr/>
          <p:nvPr/>
        </p:nvSpPr>
        <p:spPr>
          <a:xfrm>
            <a:off x="720000" y="1127000"/>
            <a:ext cx="6012000" cy="3478500"/>
          </a:xfrm>
          <a:prstGeom prst="rect">
            <a:avLst/>
          </a:prstGeom>
          <a:solidFill>
            <a:schemeClr val="dk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8"/>
          <p:cNvSpPr/>
          <p:nvPr/>
        </p:nvSpPr>
        <p:spPr>
          <a:xfrm>
            <a:off x="6732000" y="1127000"/>
            <a:ext cx="1691700" cy="34785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8"/>
          <p:cNvSpPr/>
          <p:nvPr/>
        </p:nvSpPr>
        <p:spPr>
          <a:xfrm>
            <a:off x="720000" y="539500"/>
            <a:ext cx="7703700" cy="5796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8"/>
          <p:cNvSpPr/>
          <p:nvPr/>
        </p:nvSpPr>
        <p:spPr>
          <a:xfrm>
            <a:off x="891787" y="747136"/>
            <a:ext cx="164100" cy="164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8"/>
          <p:cNvSpPr/>
          <p:nvPr/>
        </p:nvSpPr>
        <p:spPr>
          <a:xfrm>
            <a:off x="1170382" y="747136"/>
            <a:ext cx="164100" cy="164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8"/>
          <p:cNvSpPr/>
          <p:nvPr/>
        </p:nvSpPr>
        <p:spPr>
          <a:xfrm>
            <a:off x="1448978" y="747136"/>
            <a:ext cx="164100" cy="164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" name="Google Shape;75;p8"/>
          <p:cNvSpPr txBox="1">
            <a:spLocks noGrp="1"/>
          </p:cNvSpPr>
          <p:nvPr>
            <p:ph type="title"/>
          </p:nvPr>
        </p:nvSpPr>
        <p:spPr>
          <a:xfrm>
            <a:off x="972000" y="1329550"/>
            <a:ext cx="5040000" cy="326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9"/>
          <p:cNvSpPr/>
          <p:nvPr/>
        </p:nvSpPr>
        <p:spPr>
          <a:xfrm>
            <a:off x="1538850" y="2395100"/>
            <a:ext cx="4852800" cy="2205600"/>
          </a:xfrm>
          <a:prstGeom prst="rect">
            <a:avLst/>
          </a:prstGeom>
          <a:solidFill>
            <a:srgbClr val="FFFFFF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9"/>
          <p:cNvSpPr/>
          <p:nvPr/>
        </p:nvSpPr>
        <p:spPr>
          <a:xfrm>
            <a:off x="720000" y="539500"/>
            <a:ext cx="7703700" cy="4061100"/>
          </a:xfrm>
          <a:prstGeom prst="rect">
            <a:avLst/>
          </a:prstGeom>
          <a:solidFill>
            <a:srgbClr val="F2F2F2">
              <a:alpha val="0"/>
            </a:srgbClr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9"/>
          <p:cNvSpPr/>
          <p:nvPr/>
        </p:nvSpPr>
        <p:spPr>
          <a:xfrm>
            <a:off x="1538895" y="1126995"/>
            <a:ext cx="4852800" cy="1268100"/>
          </a:xfrm>
          <a:prstGeom prst="rect">
            <a:avLst/>
          </a:prstGeom>
          <a:solidFill>
            <a:schemeClr val="dk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9"/>
          <p:cNvSpPr/>
          <p:nvPr/>
        </p:nvSpPr>
        <p:spPr>
          <a:xfrm>
            <a:off x="720000" y="1122350"/>
            <a:ext cx="819000" cy="34785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9"/>
          <p:cNvSpPr/>
          <p:nvPr/>
        </p:nvSpPr>
        <p:spPr>
          <a:xfrm>
            <a:off x="720000" y="539500"/>
            <a:ext cx="7703700" cy="579600"/>
          </a:xfrm>
          <a:prstGeom prst="rect">
            <a:avLst/>
          </a:prstGeom>
          <a:solidFill>
            <a:schemeClr val="l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9"/>
          <p:cNvSpPr/>
          <p:nvPr/>
        </p:nvSpPr>
        <p:spPr>
          <a:xfrm>
            <a:off x="891787" y="747136"/>
            <a:ext cx="164100" cy="164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9"/>
          <p:cNvSpPr/>
          <p:nvPr/>
        </p:nvSpPr>
        <p:spPr>
          <a:xfrm>
            <a:off x="1170382" y="747136"/>
            <a:ext cx="164100" cy="164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9"/>
          <p:cNvSpPr/>
          <p:nvPr/>
        </p:nvSpPr>
        <p:spPr>
          <a:xfrm>
            <a:off x="1448978" y="747136"/>
            <a:ext cx="164100" cy="1641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9"/>
          <p:cNvSpPr txBox="1">
            <a:spLocks noGrp="1"/>
          </p:cNvSpPr>
          <p:nvPr>
            <p:ph type="title"/>
          </p:nvPr>
        </p:nvSpPr>
        <p:spPr>
          <a:xfrm>
            <a:off x="1692000" y="1214791"/>
            <a:ext cx="4578900" cy="77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86" name="Google Shape;86;p9"/>
          <p:cNvSpPr txBox="1">
            <a:spLocks noGrp="1"/>
          </p:cNvSpPr>
          <p:nvPr>
            <p:ph type="body" idx="1"/>
          </p:nvPr>
        </p:nvSpPr>
        <p:spPr>
          <a:xfrm>
            <a:off x="1692000" y="2847600"/>
            <a:ext cx="3600000" cy="14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400"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7" name="Google Shape;107;p13"/>
          <p:cNvGrpSpPr/>
          <p:nvPr/>
        </p:nvGrpSpPr>
        <p:grpSpPr>
          <a:xfrm>
            <a:off x="0" y="0"/>
            <a:ext cx="9144000" cy="5143500"/>
            <a:chOff x="0" y="0"/>
            <a:chExt cx="9144000" cy="5143500"/>
          </a:xfrm>
        </p:grpSpPr>
        <p:sp>
          <p:nvSpPr>
            <p:cNvPr id="108" name="Google Shape;108;p13"/>
            <p:cNvSpPr/>
            <p:nvPr/>
          </p:nvSpPr>
          <p:spPr>
            <a:xfrm>
              <a:off x="0" y="0"/>
              <a:ext cx="9144000" cy="5143500"/>
            </a:xfrm>
            <a:prstGeom prst="rect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3"/>
            <p:cNvSpPr/>
            <p:nvPr/>
          </p:nvSpPr>
          <p:spPr>
            <a:xfrm>
              <a:off x="0" y="0"/>
              <a:ext cx="9144000" cy="687600"/>
            </a:xfrm>
            <a:prstGeom prst="rect">
              <a:avLst/>
            </a:prstGeom>
            <a:solidFill>
              <a:schemeClr val="lt2"/>
            </a:solidFill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13"/>
            <p:cNvSpPr/>
            <p:nvPr/>
          </p:nvSpPr>
          <p:spPr>
            <a:xfrm>
              <a:off x="203900" y="246450"/>
              <a:ext cx="194700" cy="1947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3"/>
            <p:cNvSpPr/>
            <p:nvPr/>
          </p:nvSpPr>
          <p:spPr>
            <a:xfrm>
              <a:off x="534575" y="246450"/>
              <a:ext cx="194700" cy="1947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3"/>
            <p:cNvSpPr/>
            <p:nvPr/>
          </p:nvSpPr>
          <p:spPr>
            <a:xfrm>
              <a:off x="865250" y="246450"/>
              <a:ext cx="194700" cy="1947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3" name="Google Shape;113;p13"/>
          <p:cNvSpPr/>
          <p:nvPr/>
        </p:nvSpPr>
        <p:spPr>
          <a:xfrm>
            <a:off x="0" y="687600"/>
            <a:ext cx="9144000" cy="12324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13"/>
          <p:cNvSpPr/>
          <p:nvPr/>
        </p:nvSpPr>
        <p:spPr>
          <a:xfrm>
            <a:off x="0" y="3387600"/>
            <a:ext cx="9144000" cy="1755900"/>
          </a:xfrm>
          <a:prstGeom prst="rect">
            <a:avLst/>
          </a:prstGeom>
          <a:solidFill>
            <a:schemeClr val="dk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13"/>
          <p:cNvSpPr txBox="1">
            <a:spLocks noGrp="1"/>
          </p:cNvSpPr>
          <p:nvPr>
            <p:ph type="title" hasCustomPrompt="1"/>
          </p:nvPr>
        </p:nvSpPr>
        <p:spPr>
          <a:xfrm>
            <a:off x="1072550" y="1502250"/>
            <a:ext cx="1080000" cy="83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16" name="Google Shape;116;p13"/>
          <p:cNvSpPr txBox="1">
            <a:spLocks noGrp="1"/>
          </p:cNvSpPr>
          <p:nvPr>
            <p:ph type="subTitle" idx="1"/>
          </p:nvPr>
        </p:nvSpPr>
        <p:spPr>
          <a:xfrm>
            <a:off x="524600" y="2638837"/>
            <a:ext cx="21759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/>
            </a:lvl1pPr>
            <a:lvl2pPr lvl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13"/>
          <p:cNvSpPr txBox="1">
            <a:spLocks noGrp="1"/>
          </p:cNvSpPr>
          <p:nvPr>
            <p:ph type="title" idx="2" hasCustomPrompt="1"/>
          </p:nvPr>
        </p:nvSpPr>
        <p:spPr>
          <a:xfrm>
            <a:off x="3045600" y="1502250"/>
            <a:ext cx="1080000" cy="83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18" name="Google Shape;118;p13"/>
          <p:cNvSpPr txBox="1">
            <a:spLocks noGrp="1"/>
          </p:cNvSpPr>
          <p:nvPr>
            <p:ph type="subTitle" idx="3"/>
          </p:nvPr>
        </p:nvSpPr>
        <p:spPr>
          <a:xfrm>
            <a:off x="2497524" y="2638837"/>
            <a:ext cx="21759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13"/>
          <p:cNvSpPr txBox="1">
            <a:spLocks noGrp="1"/>
          </p:cNvSpPr>
          <p:nvPr>
            <p:ph type="title" idx="4" hasCustomPrompt="1"/>
          </p:nvPr>
        </p:nvSpPr>
        <p:spPr>
          <a:xfrm>
            <a:off x="5021499" y="1502250"/>
            <a:ext cx="1080000" cy="83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20" name="Google Shape;120;p13"/>
          <p:cNvSpPr txBox="1">
            <a:spLocks noGrp="1"/>
          </p:cNvSpPr>
          <p:nvPr>
            <p:ph type="subTitle" idx="5"/>
          </p:nvPr>
        </p:nvSpPr>
        <p:spPr>
          <a:xfrm>
            <a:off x="4473538" y="2638837"/>
            <a:ext cx="21759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13"/>
          <p:cNvSpPr txBox="1">
            <a:spLocks noGrp="1"/>
          </p:cNvSpPr>
          <p:nvPr>
            <p:ph type="title" idx="6" hasCustomPrompt="1"/>
          </p:nvPr>
        </p:nvSpPr>
        <p:spPr>
          <a:xfrm>
            <a:off x="6991776" y="1502250"/>
            <a:ext cx="1080000" cy="83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r>
              <a:t>xx%</a:t>
            </a:r>
          </a:p>
        </p:txBody>
      </p:sp>
      <p:sp>
        <p:nvSpPr>
          <p:cNvPr id="122" name="Google Shape;122;p13"/>
          <p:cNvSpPr txBox="1">
            <a:spLocks noGrp="1"/>
          </p:cNvSpPr>
          <p:nvPr>
            <p:ph type="subTitle" idx="7"/>
          </p:nvPr>
        </p:nvSpPr>
        <p:spPr>
          <a:xfrm>
            <a:off x="6443837" y="2638837"/>
            <a:ext cx="21759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Poppins"/>
              <a:buNone/>
              <a:defRPr b="1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13"/>
          <p:cNvSpPr txBox="1">
            <a:spLocks noGrp="1"/>
          </p:cNvSpPr>
          <p:nvPr>
            <p:ph type="title" idx="8"/>
          </p:nvPr>
        </p:nvSpPr>
        <p:spPr>
          <a:xfrm>
            <a:off x="1863000" y="3909875"/>
            <a:ext cx="5418000" cy="83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3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noFill/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47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Righteous"/>
              <a:buNone/>
              <a:defRPr sz="4000" b="1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None/>
              <a:defRPr sz="4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4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Josefin Sans"/>
              <a:buChar char="●"/>
              <a:defRPr sz="180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Char char="○"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Char char="■"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Char char="●"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Char char="○"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Char char="■"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Char char="●"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Char char="○"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Josefin Sans"/>
              <a:buChar char="■"/>
              <a:defRPr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8" r:id="rId8"/>
    <p:sldLayoutId id="2147483659" r:id="rId9"/>
    <p:sldLayoutId id="2147483660" r:id="rId10"/>
    <p:sldLayoutId id="2147483661" r:id="rId11"/>
    <p:sldLayoutId id="2147483663" r:id="rId12"/>
    <p:sldLayoutId id="2147483664" r:id="rId13"/>
    <p:sldLayoutId id="2147483665" r:id="rId14"/>
    <p:sldLayoutId id="2147483668" r:id="rId15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slide" Target="slide13.xml"/><Relationship Id="rId3" Type="http://schemas.openxmlformats.org/officeDocument/2006/relationships/hyperlink" Target="https://code.visualstudio.com/download" TargetMode="External"/><Relationship Id="rId7" Type="http://schemas.openxmlformats.org/officeDocument/2006/relationships/image" Target="../media/image8.png"/><Relationship Id="rId12" Type="http://schemas.openxmlformats.org/officeDocument/2006/relationships/slide" Target="slide3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en.wikipedia.org/wiki/Visual_Studio_Code" TargetMode="External"/><Relationship Id="rId11" Type="http://schemas.openxmlformats.org/officeDocument/2006/relationships/slide" Target="slide8.xml"/><Relationship Id="rId5" Type="http://schemas.openxmlformats.org/officeDocument/2006/relationships/image" Target="../media/image7.png"/><Relationship Id="rId10" Type="http://schemas.openxmlformats.org/officeDocument/2006/relationships/hyperlink" Target="https://codecache.io/" TargetMode="External"/><Relationship Id="rId4" Type="http://schemas.openxmlformats.org/officeDocument/2006/relationships/slide" Target="slide2.xml"/><Relationship Id="rId9" Type="http://schemas.openxmlformats.org/officeDocument/2006/relationships/image" Target="../media/image10.png"/><Relationship Id="rId14" Type="http://schemas.openxmlformats.org/officeDocument/2006/relationships/slide" Target="slide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7" Type="http://schemas.openxmlformats.org/officeDocument/2006/relationships/slide" Target="slide5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Relationship Id="rId6" Type="http://schemas.openxmlformats.org/officeDocument/2006/relationships/slide" Target="slide13.xml"/><Relationship Id="rId5" Type="http://schemas.openxmlformats.org/officeDocument/2006/relationships/slide" Target="slide3.xml"/><Relationship Id="rId4" Type="http://schemas.openxmlformats.org/officeDocument/2006/relationships/slide" Target="slide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" Target="slide5.xml"/><Relationship Id="rId3" Type="http://schemas.openxmlformats.org/officeDocument/2006/relationships/image" Target="../media/image11.jpg"/><Relationship Id="rId7" Type="http://schemas.openxmlformats.org/officeDocument/2006/relationships/slide" Target="slide13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6" Type="http://schemas.openxmlformats.org/officeDocument/2006/relationships/slide" Target="slide3.xml"/><Relationship Id="rId5" Type="http://schemas.openxmlformats.org/officeDocument/2006/relationships/slide" Target="slide8.xml"/><Relationship Id="rId4" Type="http://schemas.openxmlformats.org/officeDocument/2006/relationships/slide" Target="slide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slide" Target="slide13.xml"/><Relationship Id="rId3" Type="http://schemas.openxmlformats.org/officeDocument/2006/relationships/image" Target="../media/image12.png"/><Relationship Id="rId7" Type="http://schemas.openxmlformats.org/officeDocument/2006/relationships/slide" Target="slide3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Relationship Id="rId6" Type="http://schemas.openxmlformats.org/officeDocument/2006/relationships/slide" Target="slide8.xml"/><Relationship Id="rId5" Type="http://schemas.openxmlformats.org/officeDocument/2006/relationships/slide" Target="slide2.xml"/><Relationship Id="rId4" Type="http://schemas.openxmlformats.org/officeDocument/2006/relationships/image" Target="../media/image13.png"/><Relationship Id="rId9" Type="http://schemas.openxmlformats.org/officeDocument/2006/relationships/slide" Target="slide5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slide" Target="slide5.xml"/><Relationship Id="rId3" Type="http://schemas.openxmlformats.org/officeDocument/2006/relationships/slide" Target="slide2.xml"/><Relationship Id="rId7" Type="http://schemas.openxmlformats.org/officeDocument/2006/relationships/slide" Target="slide13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Relationship Id="rId6" Type="http://schemas.openxmlformats.org/officeDocument/2006/relationships/slide" Target="slide3.xml"/><Relationship Id="rId5" Type="http://schemas.openxmlformats.org/officeDocument/2006/relationships/slide" Target="slide8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slide" Target="slide13.xml"/><Relationship Id="rId3" Type="http://schemas.openxmlformats.org/officeDocument/2006/relationships/slide" Target="slide2.xml"/><Relationship Id="rId7" Type="http://schemas.openxmlformats.org/officeDocument/2006/relationships/slide" Target="slide3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Relationship Id="rId6" Type="http://schemas.openxmlformats.org/officeDocument/2006/relationships/slide" Target="slide8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slide" Target="slide5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slide" Target="slide5.xml"/><Relationship Id="rId3" Type="http://schemas.openxmlformats.org/officeDocument/2006/relationships/image" Target="../media/image17.png"/><Relationship Id="rId7" Type="http://schemas.openxmlformats.org/officeDocument/2006/relationships/slide" Target="slide13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8.xml"/><Relationship Id="rId4" Type="http://schemas.openxmlformats.org/officeDocument/2006/relationships/slide" Target="slide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7" Type="http://schemas.openxmlformats.org/officeDocument/2006/relationships/slide" Target="slide5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1.xml"/><Relationship Id="rId6" Type="http://schemas.openxmlformats.org/officeDocument/2006/relationships/slide" Target="slide13.xml"/><Relationship Id="rId5" Type="http://schemas.openxmlformats.org/officeDocument/2006/relationships/slide" Target="slide3.xml"/><Relationship Id="rId4" Type="http://schemas.openxmlformats.org/officeDocument/2006/relationships/slide" Target="slide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7" Type="http://schemas.openxmlformats.org/officeDocument/2006/relationships/slide" Target="slide5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6" Type="http://schemas.openxmlformats.org/officeDocument/2006/relationships/slide" Target="slide13.xml"/><Relationship Id="rId5" Type="http://schemas.openxmlformats.org/officeDocument/2006/relationships/slide" Target="slide3.xml"/><Relationship Id="rId4" Type="http://schemas.openxmlformats.org/officeDocument/2006/relationships/slide" Target="slide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8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6" Type="http://schemas.openxmlformats.org/officeDocument/2006/relationships/slide" Target="slide5.xml"/><Relationship Id="rId5" Type="http://schemas.openxmlformats.org/officeDocument/2006/relationships/slide" Target="slide13.xml"/><Relationship Id="rId4" Type="http://schemas.openxmlformats.org/officeDocument/2006/relationships/slide" Target="slide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" Target="slide8.xml"/><Relationship Id="rId7" Type="http://schemas.openxmlformats.org/officeDocument/2006/relationships/slide" Target="slide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slide" Target="slide5.xml"/><Relationship Id="rId5" Type="http://schemas.openxmlformats.org/officeDocument/2006/relationships/slide" Target="slide13.xml"/><Relationship Id="rId4" Type="http://schemas.openxmlformats.org/officeDocument/2006/relationships/slide" Target="slide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slide" Target="slide2.xml"/><Relationship Id="rId3" Type="http://schemas.openxmlformats.org/officeDocument/2006/relationships/image" Target="../media/image3.jpg"/><Relationship Id="rId7" Type="http://schemas.openxmlformats.org/officeDocument/2006/relationships/slide" Target="slide5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slide" Target="slide13.xml"/><Relationship Id="rId5" Type="http://schemas.openxmlformats.org/officeDocument/2006/relationships/slide" Target="slide3.xml"/><Relationship Id="rId4" Type="http://schemas.openxmlformats.org/officeDocument/2006/relationships/slide" Target="slide8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" Target="slide5.xml"/><Relationship Id="rId3" Type="http://schemas.openxmlformats.org/officeDocument/2006/relationships/slide" Target="slide2.xml"/><Relationship Id="rId7" Type="http://schemas.openxmlformats.org/officeDocument/2006/relationships/slide" Target="slide13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.xml"/><Relationship Id="rId5" Type="http://schemas.openxmlformats.org/officeDocument/2006/relationships/slide" Target="slide8.xml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7" Type="http://schemas.openxmlformats.org/officeDocument/2006/relationships/slide" Target="slide5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Relationship Id="rId6" Type="http://schemas.openxmlformats.org/officeDocument/2006/relationships/slide" Target="slide13.xml"/><Relationship Id="rId5" Type="http://schemas.openxmlformats.org/officeDocument/2006/relationships/slide" Target="slide3.xml"/><Relationship Id="rId4" Type="http://schemas.openxmlformats.org/officeDocument/2006/relationships/slide" Target="slide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2.xml"/><Relationship Id="rId7" Type="http://schemas.openxmlformats.org/officeDocument/2006/relationships/slide" Target="slide5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slide" Target="slide13.xml"/><Relationship Id="rId5" Type="http://schemas.openxmlformats.org/officeDocument/2006/relationships/slide" Target="slide3.xml"/><Relationship Id="rId4" Type="http://schemas.openxmlformats.org/officeDocument/2006/relationships/slide" Target="slide8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slide" Target="slide5.xml"/><Relationship Id="rId3" Type="http://schemas.openxmlformats.org/officeDocument/2006/relationships/image" Target="../media/image5.jpg"/><Relationship Id="rId7" Type="http://schemas.openxmlformats.org/officeDocument/2006/relationships/slide" Target="slide13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slide" Target="slide3.xml"/><Relationship Id="rId5" Type="http://schemas.openxmlformats.org/officeDocument/2006/relationships/slide" Target="slide8.xml"/><Relationship Id="rId4" Type="http://schemas.openxmlformats.org/officeDocument/2006/relationships/slide" Target="slide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" Target="slide8.xml"/><Relationship Id="rId7" Type="http://schemas.openxmlformats.org/officeDocument/2006/relationships/slide" Target="slide2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slide" Target="slide5.xml"/><Relationship Id="rId5" Type="http://schemas.openxmlformats.org/officeDocument/2006/relationships/slide" Target="slide13.xml"/><Relationship Id="rId4" Type="http://schemas.openxmlformats.org/officeDocument/2006/relationships/slide" Target="slid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8" name="Google Shape;248;p25"/>
          <p:cNvPicPr preferRelativeResize="0"/>
          <p:nvPr/>
        </p:nvPicPr>
        <p:blipFill rotWithShape="1">
          <a:blip r:embed="rId3">
            <a:alphaModFix/>
          </a:blip>
          <a:srcRect l="11071" t="37820" b="27937"/>
          <a:stretch/>
        </p:blipFill>
        <p:spPr>
          <a:xfrm>
            <a:off x="1692000" y="1119549"/>
            <a:ext cx="6732000" cy="172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25"/>
          <p:cNvSpPr/>
          <p:nvPr/>
        </p:nvSpPr>
        <p:spPr>
          <a:xfrm>
            <a:off x="1692000" y="1119550"/>
            <a:ext cx="6732000" cy="17280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25"/>
          <p:cNvSpPr txBox="1">
            <a:spLocks noGrp="1"/>
          </p:cNvSpPr>
          <p:nvPr>
            <p:ph type="ctrTitle"/>
          </p:nvPr>
        </p:nvSpPr>
        <p:spPr>
          <a:xfrm>
            <a:off x="2298600" y="3128015"/>
            <a:ext cx="6125400" cy="14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dirty="0"/>
            </a:br>
            <a:r>
              <a:rPr lang="en-US" dirty="0"/>
              <a:t>Chapter 1:</a:t>
            </a:r>
            <a:br>
              <a:rPr lang="en-US" dirty="0"/>
            </a:br>
            <a:r>
              <a:rPr lang="en-US" dirty="0"/>
              <a:t>What is the Web?</a:t>
            </a:r>
            <a:endParaRPr lang="en-GB" dirty="0"/>
          </a:p>
        </p:txBody>
      </p:sp>
      <p:sp>
        <p:nvSpPr>
          <p:cNvPr id="251" name="Google Shape;251;p25"/>
          <p:cNvSpPr txBox="1">
            <a:spLocks noGrp="1"/>
          </p:cNvSpPr>
          <p:nvPr>
            <p:ph type="subTitle" idx="1"/>
          </p:nvPr>
        </p:nvSpPr>
        <p:spPr>
          <a:xfrm rot="-5400000">
            <a:off x="-665453" y="2740650"/>
            <a:ext cx="3368100" cy="34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YNC Hacks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Software Track</a:t>
            </a:r>
            <a:endParaRPr dirty="0"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252" name="Google Shape;252;p25">
            <a:hlinkClick r:id="" action="ppaction://hlinkshowjump?jump=nextslide"/>
          </p:cNvPr>
          <p:cNvSpPr/>
          <p:nvPr/>
        </p:nvSpPr>
        <p:spPr>
          <a:xfrm>
            <a:off x="7003497" y="2638050"/>
            <a:ext cx="897000" cy="8970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25">
            <a:hlinkClick r:id="" action="ppaction://hlinkshowjump?jump=nextslide"/>
          </p:cNvPr>
          <p:cNvSpPr/>
          <p:nvPr/>
        </p:nvSpPr>
        <p:spPr>
          <a:xfrm>
            <a:off x="7288612" y="2877333"/>
            <a:ext cx="326775" cy="418424"/>
          </a:xfrm>
          <a:custGeom>
            <a:avLst/>
            <a:gdLst/>
            <a:ahLst/>
            <a:cxnLst/>
            <a:rect l="l" t="t" r="r" b="b"/>
            <a:pathLst>
              <a:path w="1155" h="1479" extrusionOk="0">
                <a:moveTo>
                  <a:pt x="332" y="0"/>
                </a:moveTo>
                <a:cubicBezTo>
                  <a:pt x="116" y="0"/>
                  <a:pt x="1" y="260"/>
                  <a:pt x="159" y="419"/>
                </a:cubicBezTo>
                <a:lnTo>
                  <a:pt x="433" y="700"/>
                </a:lnTo>
                <a:cubicBezTo>
                  <a:pt x="455" y="722"/>
                  <a:pt x="455" y="758"/>
                  <a:pt x="433" y="779"/>
                </a:cubicBezTo>
                <a:lnTo>
                  <a:pt x="159" y="1053"/>
                </a:lnTo>
                <a:cubicBezTo>
                  <a:pt x="1" y="1212"/>
                  <a:pt x="116" y="1479"/>
                  <a:pt x="332" y="1479"/>
                </a:cubicBezTo>
                <a:cubicBezTo>
                  <a:pt x="397" y="1479"/>
                  <a:pt x="462" y="1450"/>
                  <a:pt x="506" y="1407"/>
                </a:cubicBezTo>
                <a:lnTo>
                  <a:pt x="1133" y="779"/>
                </a:lnTo>
                <a:cubicBezTo>
                  <a:pt x="1155" y="758"/>
                  <a:pt x="1155" y="722"/>
                  <a:pt x="1133" y="700"/>
                </a:cubicBezTo>
                <a:lnTo>
                  <a:pt x="506" y="73"/>
                </a:lnTo>
                <a:cubicBezTo>
                  <a:pt x="462" y="22"/>
                  <a:pt x="397" y="0"/>
                  <a:pt x="33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265;p26">
            <a:hlinkClick r:id="" action="ppaction://noaction"/>
            <a:extLst>
              <a:ext uri="{FF2B5EF4-FFF2-40B4-BE49-F238E27FC236}">
                <a16:creationId xmlns:a16="http://schemas.microsoft.com/office/drawing/2014/main" id="{8EEA1BE1-B2BF-2945-9C6A-892D7F2F9A3F}"/>
              </a:ext>
            </a:extLst>
          </p:cNvPr>
          <p:cNvSpPr txBox="1"/>
          <p:nvPr/>
        </p:nvSpPr>
        <p:spPr>
          <a:xfrm>
            <a:off x="5653377" y="739634"/>
            <a:ext cx="2727767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200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Introduction to Web Development</a:t>
            </a:r>
            <a:endParaRPr sz="1200" dirty="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32"/>
          <p:cNvSpPr/>
          <p:nvPr/>
        </p:nvSpPr>
        <p:spPr>
          <a:xfrm>
            <a:off x="4572434" y="690873"/>
            <a:ext cx="4572000" cy="3237000"/>
          </a:xfrm>
          <a:prstGeom prst="rect">
            <a:avLst/>
          </a:prstGeom>
          <a:solidFill>
            <a:srgbClr val="212529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67" name="Google Shape;367;p32"/>
          <p:cNvSpPr/>
          <p:nvPr/>
        </p:nvSpPr>
        <p:spPr>
          <a:xfrm>
            <a:off x="4572000" y="3927600"/>
            <a:ext cx="4572000" cy="1215900"/>
          </a:xfrm>
          <a:prstGeom prst="rect">
            <a:avLst/>
          </a:prstGeom>
          <a:solidFill>
            <a:schemeClr val="dk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p32"/>
          <p:cNvSpPr txBox="1">
            <a:spLocks noGrp="1"/>
          </p:cNvSpPr>
          <p:nvPr>
            <p:ph type="title"/>
          </p:nvPr>
        </p:nvSpPr>
        <p:spPr>
          <a:xfrm>
            <a:off x="4727677" y="4185750"/>
            <a:ext cx="3788100" cy="689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Setting Up</a:t>
            </a:r>
            <a:endParaRPr dirty="0"/>
          </a:p>
        </p:txBody>
      </p:sp>
      <p:sp>
        <p:nvSpPr>
          <p:cNvPr id="373" name="Google Shape;373;p32"/>
          <p:cNvSpPr txBox="1"/>
          <p:nvPr/>
        </p:nvSpPr>
        <p:spPr>
          <a:xfrm>
            <a:off x="668467" y="3074840"/>
            <a:ext cx="2019000" cy="33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Extensions</a:t>
            </a:r>
            <a:endParaRPr sz="1800" b="1" dirty="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374" name="Google Shape;374;p32"/>
          <p:cNvSpPr txBox="1"/>
          <p:nvPr/>
        </p:nvSpPr>
        <p:spPr>
          <a:xfrm>
            <a:off x="2031655" y="3630845"/>
            <a:ext cx="2234400" cy="3669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Live Server</a:t>
            </a:r>
          </a:p>
        </p:txBody>
      </p:sp>
      <p:sp>
        <p:nvSpPr>
          <p:cNvPr id="375" name="Google Shape;375;p32"/>
          <p:cNvSpPr txBox="1"/>
          <p:nvPr/>
        </p:nvSpPr>
        <p:spPr>
          <a:xfrm>
            <a:off x="2031655" y="4397252"/>
            <a:ext cx="2234400" cy="5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HTML CSS Support</a:t>
            </a:r>
            <a:endParaRPr dirty="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376" name="Google Shape;376;p32"/>
          <p:cNvSpPr txBox="1"/>
          <p:nvPr/>
        </p:nvSpPr>
        <p:spPr>
          <a:xfrm>
            <a:off x="5188861" y="1093613"/>
            <a:ext cx="2792646" cy="33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chemeClr val="bg1"/>
                </a:solidFill>
                <a:latin typeface="Josefin Sans"/>
                <a:ea typeface="Josefin Sans"/>
                <a:cs typeface="Josefin Sans"/>
                <a:sym typeface="Josefin Sans"/>
              </a:rPr>
              <a:t>CodeCache (Optional)</a:t>
            </a:r>
            <a:endParaRPr sz="1800" b="1" dirty="0">
              <a:solidFill>
                <a:schemeClr val="bg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377" name="Google Shape;377;p32"/>
          <p:cNvSpPr txBox="1"/>
          <p:nvPr/>
        </p:nvSpPr>
        <p:spPr>
          <a:xfrm>
            <a:off x="668466" y="1094487"/>
            <a:ext cx="2457505" cy="33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Visual Studio Code</a:t>
            </a:r>
            <a:endParaRPr sz="1800" b="1" dirty="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378" name="Google Shape;378;p32"/>
          <p:cNvSpPr txBox="1"/>
          <p:nvPr/>
        </p:nvSpPr>
        <p:spPr>
          <a:xfrm>
            <a:off x="2056666" y="1744038"/>
            <a:ext cx="2234400" cy="5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Installation: </a:t>
            </a:r>
            <a:r>
              <a:rPr lang="en-US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  <a:hlinkClick r:id="rId3"/>
              </a:rPr>
              <a:t>https://code.visualstudio.com/download</a:t>
            </a:r>
            <a:r>
              <a:rPr lang="en-US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endParaRPr dirty="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384" name="Google Shape;384;p32">
            <a:hlinkClick r:id="rId4" action="ppaction://hlinksldjump"/>
          </p:cNvPr>
          <p:cNvSpPr/>
          <p:nvPr/>
        </p:nvSpPr>
        <p:spPr>
          <a:xfrm>
            <a:off x="8427487" y="160996"/>
            <a:ext cx="389700" cy="389700"/>
          </a:xfrm>
          <a:prstGeom prst="ellipse">
            <a:avLst/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32">
            <a:hlinkClick r:id="rId4" action="ppaction://hlinksldjump"/>
          </p:cNvPr>
          <p:cNvSpPr/>
          <p:nvPr/>
        </p:nvSpPr>
        <p:spPr>
          <a:xfrm rot="10800000">
            <a:off x="8541436" y="257331"/>
            <a:ext cx="161800" cy="177900"/>
          </a:xfrm>
          <a:prstGeom prst="flowChartOffpageConnector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" name="Google Shape;386;p32">
            <a:hlinkClick r:id="" action="ppaction://hlinkshowjump?jump=nextslide"/>
          </p:cNvPr>
          <p:cNvSpPr/>
          <p:nvPr/>
        </p:nvSpPr>
        <p:spPr>
          <a:xfrm>
            <a:off x="4123497" y="3480979"/>
            <a:ext cx="897000" cy="8970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" name="Google Shape;387;p32">
            <a:hlinkClick r:id="" action="ppaction://hlinkshowjump?jump=nextslide"/>
          </p:cNvPr>
          <p:cNvSpPr/>
          <p:nvPr/>
        </p:nvSpPr>
        <p:spPr>
          <a:xfrm>
            <a:off x="4408612" y="3720263"/>
            <a:ext cx="326775" cy="418424"/>
          </a:xfrm>
          <a:custGeom>
            <a:avLst/>
            <a:gdLst/>
            <a:ahLst/>
            <a:cxnLst/>
            <a:rect l="l" t="t" r="r" b="b"/>
            <a:pathLst>
              <a:path w="1155" h="1479" extrusionOk="0">
                <a:moveTo>
                  <a:pt x="332" y="0"/>
                </a:moveTo>
                <a:cubicBezTo>
                  <a:pt x="116" y="0"/>
                  <a:pt x="1" y="260"/>
                  <a:pt x="159" y="419"/>
                </a:cubicBezTo>
                <a:lnTo>
                  <a:pt x="433" y="700"/>
                </a:lnTo>
                <a:cubicBezTo>
                  <a:pt x="455" y="722"/>
                  <a:pt x="455" y="758"/>
                  <a:pt x="433" y="779"/>
                </a:cubicBezTo>
                <a:lnTo>
                  <a:pt x="159" y="1053"/>
                </a:lnTo>
                <a:cubicBezTo>
                  <a:pt x="1" y="1212"/>
                  <a:pt x="116" y="1479"/>
                  <a:pt x="332" y="1479"/>
                </a:cubicBezTo>
                <a:cubicBezTo>
                  <a:pt x="397" y="1479"/>
                  <a:pt x="462" y="1450"/>
                  <a:pt x="506" y="1407"/>
                </a:cubicBezTo>
                <a:lnTo>
                  <a:pt x="1133" y="779"/>
                </a:lnTo>
                <a:cubicBezTo>
                  <a:pt x="1155" y="758"/>
                  <a:pt x="1155" y="722"/>
                  <a:pt x="1133" y="700"/>
                </a:cubicBezTo>
                <a:lnTo>
                  <a:pt x="506" y="73"/>
                </a:lnTo>
                <a:cubicBezTo>
                  <a:pt x="462" y="22"/>
                  <a:pt x="397" y="0"/>
                  <a:pt x="33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0" name="Graphic 6">
            <a:extLst>
              <a:ext uri="{FF2B5EF4-FFF2-40B4-BE49-F238E27FC236}">
                <a16:creationId xmlns:a16="http://schemas.microsoft.com/office/drawing/2014/main" id="{52D33BB2-0BBB-4549-B52E-470F7448BC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rcRect/>
          <a:stretch/>
        </p:blipFill>
        <p:spPr>
          <a:xfrm>
            <a:off x="767761" y="1624132"/>
            <a:ext cx="910206" cy="910206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noFill/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400DAFC-CF26-2745-BE4F-27E5F7D408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972" y="4377979"/>
            <a:ext cx="497471" cy="497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8DD1562-C23C-284D-94D7-6BDE59675D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705" y="3487476"/>
            <a:ext cx="638473" cy="638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Logo, icon&#10;&#10;Description automatically generated">
            <a:extLst>
              <a:ext uri="{FF2B5EF4-FFF2-40B4-BE49-F238E27FC236}">
                <a16:creationId xmlns:a16="http://schemas.microsoft.com/office/drawing/2014/main" id="{763FBDCE-457C-C04D-A9DA-BE5BADF9DB5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88861" y="1617940"/>
            <a:ext cx="923376" cy="923376"/>
          </a:xfrm>
          <a:prstGeom prst="rect">
            <a:avLst/>
          </a:prstGeom>
        </p:spPr>
      </p:pic>
      <p:sp>
        <p:nvSpPr>
          <p:cNvPr id="45" name="Google Shape;378;p32">
            <a:extLst>
              <a:ext uri="{FF2B5EF4-FFF2-40B4-BE49-F238E27FC236}">
                <a16:creationId xmlns:a16="http://schemas.microsoft.com/office/drawing/2014/main" id="{4767088B-F3AA-354E-BBF4-D5F48E2AB6E7}"/>
              </a:ext>
            </a:extLst>
          </p:cNvPr>
          <p:cNvSpPr txBox="1"/>
          <p:nvPr/>
        </p:nvSpPr>
        <p:spPr>
          <a:xfrm>
            <a:off x="6511135" y="1744038"/>
            <a:ext cx="2234400" cy="5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>
                <a:solidFill>
                  <a:schemeClr val="bg1"/>
                </a:solidFill>
                <a:latin typeface="Josefin Sans"/>
                <a:ea typeface="Josefin Sans"/>
                <a:cs typeface="Josefin Sans"/>
                <a:sym typeface="Josefin Sans"/>
              </a:rPr>
              <a:t>Create an Account:</a:t>
            </a:r>
          </a:p>
          <a:p>
            <a:pPr lvl="0"/>
            <a:r>
              <a:rPr lang="en-US" dirty="0">
                <a:solidFill>
                  <a:schemeClr val="bg1"/>
                </a:solidFill>
                <a:latin typeface="Josefin Sans"/>
                <a:ea typeface="Josefin Sans"/>
                <a:cs typeface="Josefin Sans"/>
                <a:sym typeface="Josefin Sans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https://codecache.io</a:t>
            </a:r>
            <a:r>
              <a:rPr lang="en-US" dirty="0">
                <a:solidFill>
                  <a:schemeClr val="bg1"/>
                </a:solidFill>
                <a:latin typeface="Josefin Sans"/>
                <a:ea typeface="Josefin Sans"/>
                <a:cs typeface="Josefin Sans"/>
                <a:sym typeface="Josefin Sans"/>
              </a:rPr>
              <a:t> </a:t>
            </a:r>
            <a:endParaRPr dirty="0">
              <a:solidFill>
                <a:schemeClr val="bg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51" name="Google Shape;292;p28">
            <a:hlinkClick r:id="rId11" action="ppaction://hlinksldjump"/>
            <a:extLst>
              <a:ext uri="{FF2B5EF4-FFF2-40B4-BE49-F238E27FC236}">
                <a16:creationId xmlns:a16="http://schemas.microsoft.com/office/drawing/2014/main" id="{6140EF93-F958-FB4A-A655-8B3123E221B6}"/>
              </a:ext>
            </a:extLst>
          </p:cNvPr>
          <p:cNvSpPr txBox="1"/>
          <p:nvPr/>
        </p:nvSpPr>
        <p:spPr>
          <a:xfrm>
            <a:off x="2157045" y="259919"/>
            <a:ext cx="13590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900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Welcome</a:t>
            </a:r>
            <a:endParaRPr sz="900" dirty="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52" name="Google Shape;293;p28">
            <a:hlinkClick r:id="rId12" action="ppaction://hlinksldjump"/>
            <a:extLst>
              <a:ext uri="{FF2B5EF4-FFF2-40B4-BE49-F238E27FC236}">
                <a16:creationId xmlns:a16="http://schemas.microsoft.com/office/drawing/2014/main" id="{1F376AEC-FE02-2643-BEFB-B1612975CD88}"/>
              </a:ext>
            </a:extLst>
          </p:cNvPr>
          <p:cNvSpPr txBox="1"/>
          <p:nvPr/>
        </p:nvSpPr>
        <p:spPr>
          <a:xfrm>
            <a:off x="3326780" y="259919"/>
            <a:ext cx="14433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900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How the Web Works</a:t>
            </a:r>
            <a:endParaRPr sz="900" dirty="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53" name="Google Shape;294;p28">
            <a:hlinkClick r:id="rId13" action="ppaction://hlinksldjump"/>
            <a:extLst>
              <a:ext uri="{FF2B5EF4-FFF2-40B4-BE49-F238E27FC236}">
                <a16:creationId xmlns:a16="http://schemas.microsoft.com/office/drawing/2014/main" id="{988DB697-8641-B648-BF27-478399D8676B}"/>
              </a:ext>
            </a:extLst>
          </p:cNvPr>
          <p:cNvSpPr txBox="1"/>
          <p:nvPr/>
        </p:nvSpPr>
        <p:spPr>
          <a:xfrm>
            <a:off x="4580815" y="259919"/>
            <a:ext cx="15072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900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Setting Up</a:t>
            </a:r>
            <a:endParaRPr sz="900" dirty="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54" name="Google Shape;295;p28">
            <a:hlinkClick r:id="rId14" action="ppaction://hlinksldjump"/>
            <a:extLst>
              <a:ext uri="{FF2B5EF4-FFF2-40B4-BE49-F238E27FC236}">
                <a16:creationId xmlns:a16="http://schemas.microsoft.com/office/drawing/2014/main" id="{20A7E87F-54E5-C148-B79C-6B2630005854}"/>
              </a:ext>
            </a:extLst>
          </p:cNvPr>
          <p:cNvSpPr txBox="1"/>
          <p:nvPr/>
        </p:nvSpPr>
        <p:spPr>
          <a:xfrm>
            <a:off x="5898750" y="259919"/>
            <a:ext cx="13590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900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File Management</a:t>
            </a:r>
            <a:endParaRPr sz="900" dirty="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55" name="Google Shape;295;p28">
            <a:hlinkClick r:id="rId14" action="ppaction://hlinksldjump"/>
            <a:extLst>
              <a:ext uri="{FF2B5EF4-FFF2-40B4-BE49-F238E27FC236}">
                <a16:creationId xmlns:a16="http://schemas.microsoft.com/office/drawing/2014/main" id="{574A8A38-8B43-014D-AAB9-6C67E2541CDC}"/>
              </a:ext>
            </a:extLst>
          </p:cNvPr>
          <p:cNvSpPr txBox="1"/>
          <p:nvPr/>
        </p:nvSpPr>
        <p:spPr>
          <a:xfrm>
            <a:off x="7068485" y="259919"/>
            <a:ext cx="13590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900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Basic HTML</a:t>
            </a:r>
            <a:endParaRPr sz="900" dirty="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34"/>
          <p:cNvSpPr txBox="1">
            <a:spLocks noGrp="1"/>
          </p:cNvSpPr>
          <p:nvPr>
            <p:ph type="title"/>
          </p:nvPr>
        </p:nvSpPr>
        <p:spPr>
          <a:xfrm>
            <a:off x="716550" y="836100"/>
            <a:ext cx="77109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Introduction to Dev Tools</a:t>
            </a:r>
            <a:endParaRPr dirty="0"/>
          </a:p>
        </p:txBody>
      </p:sp>
      <p:sp>
        <p:nvSpPr>
          <p:cNvPr id="425" name="Google Shape;425;p34"/>
          <p:cNvSpPr txBox="1">
            <a:spLocks noGrp="1"/>
          </p:cNvSpPr>
          <p:nvPr>
            <p:ph type="subTitle" idx="1"/>
          </p:nvPr>
        </p:nvSpPr>
        <p:spPr>
          <a:xfrm>
            <a:off x="2217910" y="2140339"/>
            <a:ext cx="18861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dirty="0"/>
              <a:t>Text Editors</a:t>
            </a:r>
            <a:endParaRPr dirty="0"/>
          </a:p>
        </p:txBody>
      </p:sp>
      <p:sp>
        <p:nvSpPr>
          <p:cNvPr id="426" name="Google Shape;426;p34"/>
          <p:cNvSpPr txBox="1">
            <a:spLocks noGrp="1"/>
          </p:cNvSpPr>
          <p:nvPr>
            <p:ph type="subTitle" idx="2"/>
          </p:nvPr>
        </p:nvSpPr>
        <p:spPr>
          <a:xfrm>
            <a:off x="4377905" y="2140339"/>
            <a:ext cx="18861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dirty="0"/>
              <a:t>IDEs</a:t>
            </a:r>
            <a:endParaRPr dirty="0"/>
          </a:p>
        </p:txBody>
      </p:sp>
      <p:sp>
        <p:nvSpPr>
          <p:cNvPr id="427" name="Google Shape;427;p34"/>
          <p:cNvSpPr txBox="1">
            <a:spLocks noGrp="1"/>
          </p:cNvSpPr>
          <p:nvPr>
            <p:ph type="subTitle" idx="3"/>
          </p:nvPr>
        </p:nvSpPr>
        <p:spPr>
          <a:xfrm>
            <a:off x="2217910" y="3459916"/>
            <a:ext cx="18861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dirty="0"/>
              <a:t>Platforms</a:t>
            </a:r>
            <a:endParaRPr dirty="0"/>
          </a:p>
        </p:txBody>
      </p:sp>
      <p:sp>
        <p:nvSpPr>
          <p:cNvPr id="428" name="Google Shape;428;p34"/>
          <p:cNvSpPr txBox="1">
            <a:spLocks noGrp="1"/>
          </p:cNvSpPr>
          <p:nvPr>
            <p:ph type="subTitle" idx="4"/>
          </p:nvPr>
        </p:nvSpPr>
        <p:spPr>
          <a:xfrm>
            <a:off x="4377905" y="3459916"/>
            <a:ext cx="18861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dirty="0"/>
              <a:t>Management</a:t>
            </a:r>
            <a:endParaRPr dirty="0"/>
          </a:p>
        </p:txBody>
      </p:sp>
      <p:sp>
        <p:nvSpPr>
          <p:cNvPr id="429" name="Google Shape;429;p34"/>
          <p:cNvSpPr txBox="1">
            <a:spLocks noGrp="1"/>
          </p:cNvSpPr>
          <p:nvPr>
            <p:ph type="subTitle" idx="5"/>
          </p:nvPr>
        </p:nvSpPr>
        <p:spPr>
          <a:xfrm>
            <a:off x="2217909" y="2634714"/>
            <a:ext cx="1945515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dirty="0"/>
              <a:t>VS Code, Sublime Text, Emacs, Notepad</a:t>
            </a:r>
            <a:endParaRPr dirty="0"/>
          </a:p>
        </p:txBody>
      </p:sp>
      <p:sp>
        <p:nvSpPr>
          <p:cNvPr id="430" name="Google Shape;430;p34"/>
          <p:cNvSpPr txBox="1">
            <a:spLocks noGrp="1"/>
          </p:cNvSpPr>
          <p:nvPr>
            <p:ph type="subTitle" idx="6"/>
          </p:nvPr>
        </p:nvSpPr>
        <p:spPr>
          <a:xfrm>
            <a:off x="4377905" y="2634714"/>
            <a:ext cx="18861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dirty="0"/>
              <a:t>PyCharm, R Studio, </a:t>
            </a:r>
            <a:r>
              <a:rPr lang="en-GB" dirty="0" err="1"/>
              <a:t>Xcode</a:t>
            </a:r>
            <a:endParaRPr lang="en-GB" dirty="0"/>
          </a:p>
        </p:txBody>
      </p:sp>
      <p:sp>
        <p:nvSpPr>
          <p:cNvPr id="431" name="Google Shape;431;p34"/>
          <p:cNvSpPr txBox="1">
            <a:spLocks noGrp="1"/>
          </p:cNvSpPr>
          <p:nvPr>
            <p:ph type="subTitle" idx="7"/>
          </p:nvPr>
        </p:nvSpPr>
        <p:spPr>
          <a:xfrm>
            <a:off x="2217910" y="3954291"/>
            <a:ext cx="18861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dirty="0"/>
              <a:t>Postman, Docker, Unity</a:t>
            </a:r>
            <a:endParaRPr dirty="0"/>
          </a:p>
        </p:txBody>
      </p:sp>
      <p:sp>
        <p:nvSpPr>
          <p:cNvPr id="432" name="Google Shape;432;p34"/>
          <p:cNvSpPr txBox="1">
            <a:spLocks noGrp="1"/>
          </p:cNvSpPr>
          <p:nvPr>
            <p:ph type="subTitle" idx="8"/>
          </p:nvPr>
        </p:nvSpPr>
        <p:spPr>
          <a:xfrm>
            <a:off x="4377905" y="3954291"/>
            <a:ext cx="18861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dirty="0"/>
              <a:t>Trello, Asana</a:t>
            </a:r>
            <a:endParaRPr dirty="0"/>
          </a:p>
        </p:txBody>
      </p:sp>
      <p:sp>
        <p:nvSpPr>
          <p:cNvPr id="433" name="Google Shape;433;p34"/>
          <p:cNvSpPr txBox="1">
            <a:spLocks noGrp="1"/>
          </p:cNvSpPr>
          <p:nvPr>
            <p:ph type="subTitle" idx="9"/>
          </p:nvPr>
        </p:nvSpPr>
        <p:spPr>
          <a:xfrm>
            <a:off x="6537896" y="2140339"/>
            <a:ext cx="2100581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dirty="0"/>
              <a:t>Versioning/Repo</a:t>
            </a:r>
            <a:endParaRPr dirty="0"/>
          </a:p>
        </p:txBody>
      </p:sp>
      <p:sp>
        <p:nvSpPr>
          <p:cNvPr id="434" name="Google Shape;434;p34"/>
          <p:cNvSpPr txBox="1">
            <a:spLocks noGrp="1"/>
          </p:cNvSpPr>
          <p:nvPr>
            <p:ph type="subTitle" idx="13"/>
          </p:nvPr>
        </p:nvSpPr>
        <p:spPr>
          <a:xfrm>
            <a:off x="6537897" y="3459916"/>
            <a:ext cx="18861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dirty="0"/>
              <a:t>Utilities</a:t>
            </a:r>
            <a:endParaRPr dirty="0"/>
          </a:p>
        </p:txBody>
      </p:sp>
      <p:sp>
        <p:nvSpPr>
          <p:cNvPr id="435" name="Google Shape;435;p34"/>
          <p:cNvSpPr txBox="1">
            <a:spLocks noGrp="1"/>
          </p:cNvSpPr>
          <p:nvPr>
            <p:ph type="subTitle" idx="14"/>
          </p:nvPr>
        </p:nvSpPr>
        <p:spPr>
          <a:xfrm>
            <a:off x="6537897" y="2634714"/>
            <a:ext cx="18861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dirty="0"/>
              <a:t>Git, Mercurial, GitHub</a:t>
            </a:r>
          </a:p>
        </p:txBody>
      </p:sp>
      <p:sp>
        <p:nvSpPr>
          <p:cNvPr id="436" name="Google Shape;436;p34"/>
          <p:cNvSpPr txBox="1">
            <a:spLocks noGrp="1"/>
          </p:cNvSpPr>
          <p:nvPr>
            <p:ph type="subTitle" idx="15"/>
          </p:nvPr>
        </p:nvSpPr>
        <p:spPr>
          <a:xfrm>
            <a:off x="6537897" y="3954291"/>
            <a:ext cx="18861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dirty="0"/>
              <a:t>Adobe Suite, Figma, CodeCache, Slack</a:t>
            </a:r>
            <a:endParaRPr dirty="0"/>
          </a:p>
        </p:txBody>
      </p:sp>
      <p:sp>
        <p:nvSpPr>
          <p:cNvPr id="441" name="Google Shape;441;p34">
            <a:hlinkClick r:id="rId3" action="ppaction://hlinksldjump"/>
          </p:cNvPr>
          <p:cNvSpPr/>
          <p:nvPr/>
        </p:nvSpPr>
        <p:spPr>
          <a:xfrm>
            <a:off x="8427487" y="160996"/>
            <a:ext cx="389700" cy="389700"/>
          </a:xfrm>
          <a:prstGeom prst="ellipse">
            <a:avLst/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" name="Google Shape;442;p34">
            <a:hlinkClick r:id="rId3" action="ppaction://hlinksldjump"/>
          </p:cNvPr>
          <p:cNvSpPr/>
          <p:nvPr/>
        </p:nvSpPr>
        <p:spPr>
          <a:xfrm rot="10800000">
            <a:off x="8541436" y="257331"/>
            <a:ext cx="161800" cy="177900"/>
          </a:xfrm>
          <a:prstGeom prst="flowChartOffpageConnector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p34">
            <a:hlinkClick r:id="" action="ppaction://hlinkshowjump?jump=nextslide"/>
          </p:cNvPr>
          <p:cNvSpPr/>
          <p:nvPr/>
        </p:nvSpPr>
        <p:spPr>
          <a:xfrm>
            <a:off x="1243497" y="4005900"/>
            <a:ext cx="897000" cy="8970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" name="Google Shape;444;p34">
            <a:hlinkClick r:id="" action="ppaction://hlinkshowjump?jump=nextslide"/>
          </p:cNvPr>
          <p:cNvSpPr/>
          <p:nvPr/>
        </p:nvSpPr>
        <p:spPr>
          <a:xfrm>
            <a:off x="1528612" y="4245183"/>
            <a:ext cx="326775" cy="418424"/>
          </a:xfrm>
          <a:custGeom>
            <a:avLst/>
            <a:gdLst/>
            <a:ahLst/>
            <a:cxnLst/>
            <a:rect l="l" t="t" r="r" b="b"/>
            <a:pathLst>
              <a:path w="1155" h="1479" extrusionOk="0">
                <a:moveTo>
                  <a:pt x="332" y="0"/>
                </a:moveTo>
                <a:cubicBezTo>
                  <a:pt x="116" y="0"/>
                  <a:pt x="1" y="260"/>
                  <a:pt x="159" y="419"/>
                </a:cubicBezTo>
                <a:lnTo>
                  <a:pt x="433" y="700"/>
                </a:lnTo>
                <a:cubicBezTo>
                  <a:pt x="455" y="722"/>
                  <a:pt x="455" y="758"/>
                  <a:pt x="433" y="779"/>
                </a:cubicBezTo>
                <a:lnTo>
                  <a:pt x="159" y="1053"/>
                </a:lnTo>
                <a:cubicBezTo>
                  <a:pt x="1" y="1212"/>
                  <a:pt x="116" y="1479"/>
                  <a:pt x="332" y="1479"/>
                </a:cubicBezTo>
                <a:cubicBezTo>
                  <a:pt x="397" y="1479"/>
                  <a:pt x="462" y="1450"/>
                  <a:pt x="506" y="1407"/>
                </a:cubicBezTo>
                <a:lnTo>
                  <a:pt x="1133" y="779"/>
                </a:lnTo>
                <a:cubicBezTo>
                  <a:pt x="1155" y="758"/>
                  <a:pt x="1155" y="722"/>
                  <a:pt x="1133" y="700"/>
                </a:cubicBezTo>
                <a:lnTo>
                  <a:pt x="506" y="73"/>
                </a:lnTo>
                <a:cubicBezTo>
                  <a:pt x="462" y="22"/>
                  <a:pt x="397" y="0"/>
                  <a:pt x="33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85;p32">
            <a:hlinkClick r:id="rId3" action="ppaction://hlinksldjump"/>
            <a:extLst>
              <a:ext uri="{FF2B5EF4-FFF2-40B4-BE49-F238E27FC236}">
                <a16:creationId xmlns:a16="http://schemas.microsoft.com/office/drawing/2014/main" id="{AB7AFADD-F637-B242-B589-C9DFAD79A192}"/>
              </a:ext>
            </a:extLst>
          </p:cNvPr>
          <p:cNvSpPr/>
          <p:nvPr/>
        </p:nvSpPr>
        <p:spPr>
          <a:xfrm rot="10800000">
            <a:off x="8541436" y="257331"/>
            <a:ext cx="161800" cy="177900"/>
          </a:xfrm>
          <a:prstGeom prst="flowChartOffpageConnector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292;p28">
            <a:hlinkClick r:id="rId4" action="ppaction://hlinksldjump"/>
            <a:extLst>
              <a:ext uri="{FF2B5EF4-FFF2-40B4-BE49-F238E27FC236}">
                <a16:creationId xmlns:a16="http://schemas.microsoft.com/office/drawing/2014/main" id="{FB28E337-B032-624A-A872-FC8E60388BBC}"/>
              </a:ext>
            </a:extLst>
          </p:cNvPr>
          <p:cNvSpPr txBox="1"/>
          <p:nvPr/>
        </p:nvSpPr>
        <p:spPr>
          <a:xfrm>
            <a:off x="2157045" y="259919"/>
            <a:ext cx="13590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900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Welcome</a:t>
            </a:r>
            <a:endParaRPr sz="900" dirty="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36" name="Google Shape;293;p28">
            <a:hlinkClick r:id="rId5" action="ppaction://hlinksldjump"/>
            <a:extLst>
              <a:ext uri="{FF2B5EF4-FFF2-40B4-BE49-F238E27FC236}">
                <a16:creationId xmlns:a16="http://schemas.microsoft.com/office/drawing/2014/main" id="{D27709DF-F186-904E-AD3B-0E1A336E0C61}"/>
              </a:ext>
            </a:extLst>
          </p:cNvPr>
          <p:cNvSpPr txBox="1"/>
          <p:nvPr/>
        </p:nvSpPr>
        <p:spPr>
          <a:xfrm>
            <a:off x="3326780" y="259919"/>
            <a:ext cx="14433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900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How the Web Works</a:t>
            </a:r>
            <a:endParaRPr sz="900" dirty="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37" name="Google Shape;294;p28">
            <a:hlinkClick r:id="rId6" action="ppaction://hlinksldjump"/>
            <a:extLst>
              <a:ext uri="{FF2B5EF4-FFF2-40B4-BE49-F238E27FC236}">
                <a16:creationId xmlns:a16="http://schemas.microsoft.com/office/drawing/2014/main" id="{166C1E24-4897-A443-9396-F7A805B62128}"/>
              </a:ext>
            </a:extLst>
          </p:cNvPr>
          <p:cNvSpPr txBox="1"/>
          <p:nvPr/>
        </p:nvSpPr>
        <p:spPr>
          <a:xfrm>
            <a:off x="4580815" y="259919"/>
            <a:ext cx="15072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900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Setting Up</a:t>
            </a:r>
            <a:endParaRPr sz="900" dirty="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38" name="Google Shape;295;p28">
            <a:hlinkClick r:id="rId7" action="ppaction://hlinksldjump"/>
            <a:extLst>
              <a:ext uri="{FF2B5EF4-FFF2-40B4-BE49-F238E27FC236}">
                <a16:creationId xmlns:a16="http://schemas.microsoft.com/office/drawing/2014/main" id="{40EFA02E-AB25-5743-BE4E-126DE50AFC70}"/>
              </a:ext>
            </a:extLst>
          </p:cNvPr>
          <p:cNvSpPr txBox="1"/>
          <p:nvPr/>
        </p:nvSpPr>
        <p:spPr>
          <a:xfrm>
            <a:off x="5898750" y="259919"/>
            <a:ext cx="13590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900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File Management</a:t>
            </a:r>
            <a:endParaRPr sz="900" dirty="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39" name="Google Shape;295;p28">
            <a:hlinkClick r:id="rId7" action="ppaction://hlinksldjump"/>
            <a:extLst>
              <a:ext uri="{FF2B5EF4-FFF2-40B4-BE49-F238E27FC236}">
                <a16:creationId xmlns:a16="http://schemas.microsoft.com/office/drawing/2014/main" id="{B0B549CC-F8C0-1349-B332-A135865807CA}"/>
              </a:ext>
            </a:extLst>
          </p:cNvPr>
          <p:cNvSpPr txBox="1"/>
          <p:nvPr/>
        </p:nvSpPr>
        <p:spPr>
          <a:xfrm>
            <a:off x="7068485" y="259919"/>
            <a:ext cx="13590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900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Basic HTML</a:t>
            </a:r>
            <a:endParaRPr sz="900" dirty="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35"/>
          <p:cNvSpPr txBox="1">
            <a:spLocks noGrp="1"/>
          </p:cNvSpPr>
          <p:nvPr>
            <p:ph type="title"/>
          </p:nvPr>
        </p:nvSpPr>
        <p:spPr>
          <a:xfrm>
            <a:off x="972000" y="1329550"/>
            <a:ext cx="5040000" cy="326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File Structure</a:t>
            </a:r>
            <a:endParaRPr dirty="0"/>
          </a:p>
        </p:txBody>
      </p:sp>
      <p:sp>
        <p:nvSpPr>
          <p:cNvPr id="450" name="Google Shape;450;p35">
            <a:hlinkClick r:id="" action="ppaction://hlinkshowjump?jump=nextslide"/>
          </p:cNvPr>
          <p:cNvSpPr/>
          <p:nvPr/>
        </p:nvSpPr>
        <p:spPr>
          <a:xfrm>
            <a:off x="6283497" y="2399104"/>
            <a:ext cx="897000" cy="8970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1" name="Google Shape;451;p35">
            <a:hlinkClick r:id="" action="ppaction://hlinkshowjump?jump=nextslide"/>
          </p:cNvPr>
          <p:cNvSpPr/>
          <p:nvPr/>
        </p:nvSpPr>
        <p:spPr>
          <a:xfrm>
            <a:off x="6568612" y="2638388"/>
            <a:ext cx="326775" cy="418424"/>
          </a:xfrm>
          <a:custGeom>
            <a:avLst/>
            <a:gdLst/>
            <a:ahLst/>
            <a:cxnLst/>
            <a:rect l="l" t="t" r="r" b="b"/>
            <a:pathLst>
              <a:path w="1155" h="1479" extrusionOk="0">
                <a:moveTo>
                  <a:pt x="332" y="0"/>
                </a:moveTo>
                <a:cubicBezTo>
                  <a:pt x="116" y="0"/>
                  <a:pt x="1" y="260"/>
                  <a:pt x="159" y="419"/>
                </a:cubicBezTo>
                <a:lnTo>
                  <a:pt x="433" y="700"/>
                </a:lnTo>
                <a:cubicBezTo>
                  <a:pt x="455" y="722"/>
                  <a:pt x="455" y="758"/>
                  <a:pt x="433" y="779"/>
                </a:cubicBezTo>
                <a:lnTo>
                  <a:pt x="159" y="1053"/>
                </a:lnTo>
                <a:cubicBezTo>
                  <a:pt x="1" y="1212"/>
                  <a:pt x="116" y="1479"/>
                  <a:pt x="332" y="1479"/>
                </a:cubicBezTo>
                <a:cubicBezTo>
                  <a:pt x="397" y="1479"/>
                  <a:pt x="462" y="1450"/>
                  <a:pt x="506" y="1407"/>
                </a:cubicBezTo>
                <a:lnTo>
                  <a:pt x="1133" y="779"/>
                </a:lnTo>
                <a:cubicBezTo>
                  <a:pt x="1155" y="758"/>
                  <a:pt x="1155" y="722"/>
                  <a:pt x="1133" y="700"/>
                </a:cubicBezTo>
                <a:lnTo>
                  <a:pt x="506" y="73"/>
                </a:lnTo>
                <a:cubicBezTo>
                  <a:pt x="462" y="22"/>
                  <a:pt x="397" y="0"/>
                  <a:pt x="33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36"/>
          <p:cNvSpPr txBox="1">
            <a:spLocks noGrp="1"/>
          </p:cNvSpPr>
          <p:nvPr>
            <p:ph type="subTitle" idx="1"/>
          </p:nvPr>
        </p:nvSpPr>
        <p:spPr>
          <a:xfrm>
            <a:off x="2770052" y="2307602"/>
            <a:ext cx="17832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dirty="0"/>
              <a:t>HTML</a:t>
            </a:r>
            <a:endParaRPr dirty="0"/>
          </a:p>
        </p:txBody>
      </p:sp>
      <p:sp>
        <p:nvSpPr>
          <p:cNvPr id="457" name="Google Shape;457;p36"/>
          <p:cNvSpPr txBox="1">
            <a:spLocks noGrp="1"/>
          </p:cNvSpPr>
          <p:nvPr>
            <p:ph type="subTitle" idx="2"/>
          </p:nvPr>
        </p:nvSpPr>
        <p:spPr>
          <a:xfrm>
            <a:off x="4549052" y="2307589"/>
            <a:ext cx="17832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dirty="0"/>
              <a:t>Stylesheets</a:t>
            </a:r>
            <a:endParaRPr dirty="0"/>
          </a:p>
        </p:txBody>
      </p:sp>
      <p:sp>
        <p:nvSpPr>
          <p:cNvPr id="458" name="Google Shape;458;p36"/>
          <p:cNvSpPr txBox="1">
            <a:spLocks noGrp="1"/>
          </p:cNvSpPr>
          <p:nvPr>
            <p:ph type="subTitle" idx="3"/>
          </p:nvPr>
        </p:nvSpPr>
        <p:spPr>
          <a:xfrm>
            <a:off x="2770045" y="3618678"/>
            <a:ext cx="17832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dirty="0"/>
              <a:t>Assets</a:t>
            </a:r>
            <a:endParaRPr dirty="0"/>
          </a:p>
        </p:txBody>
      </p:sp>
      <p:sp>
        <p:nvSpPr>
          <p:cNvPr id="459" name="Google Shape;459;p36"/>
          <p:cNvSpPr txBox="1">
            <a:spLocks noGrp="1"/>
          </p:cNvSpPr>
          <p:nvPr>
            <p:ph type="subTitle" idx="4"/>
          </p:nvPr>
        </p:nvSpPr>
        <p:spPr>
          <a:xfrm>
            <a:off x="4549057" y="3618678"/>
            <a:ext cx="17832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dirty="0"/>
              <a:t>Scripts</a:t>
            </a:r>
            <a:endParaRPr dirty="0"/>
          </a:p>
        </p:txBody>
      </p:sp>
      <p:sp>
        <p:nvSpPr>
          <p:cNvPr id="460" name="Google Shape;460;p36"/>
          <p:cNvSpPr txBox="1">
            <a:spLocks noGrp="1"/>
          </p:cNvSpPr>
          <p:nvPr>
            <p:ph type="title"/>
          </p:nvPr>
        </p:nvSpPr>
        <p:spPr>
          <a:xfrm>
            <a:off x="2482868" y="900475"/>
            <a:ext cx="3858900" cy="72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Dealing with files</a:t>
            </a:r>
            <a:endParaRPr dirty="0"/>
          </a:p>
        </p:txBody>
      </p:sp>
      <p:sp>
        <p:nvSpPr>
          <p:cNvPr id="461" name="Google Shape;461;p36"/>
          <p:cNvSpPr txBox="1">
            <a:spLocks noGrp="1"/>
          </p:cNvSpPr>
          <p:nvPr>
            <p:ph type="subTitle" idx="5"/>
          </p:nvPr>
        </p:nvSpPr>
        <p:spPr>
          <a:xfrm>
            <a:off x="2770052" y="2801977"/>
            <a:ext cx="17832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dirty="0"/>
              <a:t>Contains your website’s content</a:t>
            </a:r>
            <a:endParaRPr dirty="0"/>
          </a:p>
        </p:txBody>
      </p:sp>
      <p:sp>
        <p:nvSpPr>
          <p:cNvPr id="462" name="Google Shape;462;p36"/>
          <p:cNvSpPr txBox="1">
            <a:spLocks noGrp="1"/>
          </p:cNvSpPr>
          <p:nvPr>
            <p:ph type="subTitle" idx="6"/>
          </p:nvPr>
        </p:nvSpPr>
        <p:spPr>
          <a:xfrm>
            <a:off x="4549052" y="2801964"/>
            <a:ext cx="17832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dirty="0"/>
              <a:t>Your website’s colour, fonts, etc.</a:t>
            </a:r>
            <a:endParaRPr dirty="0"/>
          </a:p>
        </p:txBody>
      </p:sp>
      <p:sp>
        <p:nvSpPr>
          <p:cNvPr id="463" name="Google Shape;463;p36"/>
          <p:cNvSpPr txBox="1">
            <a:spLocks noGrp="1"/>
          </p:cNvSpPr>
          <p:nvPr>
            <p:ph type="subTitle" idx="7"/>
          </p:nvPr>
        </p:nvSpPr>
        <p:spPr>
          <a:xfrm>
            <a:off x="2770045" y="4113053"/>
            <a:ext cx="17832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dirty="0"/>
              <a:t>Images, icons, font files, etc.</a:t>
            </a:r>
            <a:endParaRPr dirty="0"/>
          </a:p>
        </p:txBody>
      </p:sp>
      <p:sp>
        <p:nvSpPr>
          <p:cNvPr id="464" name="Google Shape;464;p36"/>
          <p:cNvSpPr txBox="1">
            <a:spLocks noGrp="1"/>
          </p:cNvSpPr>
          <p:nvPr>
            <p:ph type="subTitle" idx="8"/>
          </p:nvPr>
        </p:nvSpPr>
        <p:spPr>
          <a:xfrm>
            <a:off x="4549057" y="4113053"/>
            <a:ext cx="17832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dirty="0"/>
              <a:t>JavaScript that adds functionality</a:t>
            </a:r>
            <a:endParaRPr dirty="0"/>
          </a:p>
        </p:txBody>
      </p:sp>
      <p:grpSp>
        <p:nvGrpSpPr>
          <p:cNvPr id="465" name="Google Shape;465;p36"/>
          <p:cNvGrpSpPr/>
          <p:nvPr/>
        </p:nvGrpSpPr>
        <p:grpSpPr>
          <a:xfrm>
            <a:off x="6743700" y="689025"/>
            <a:ext cx="2400300" cy="4454400"/>
            <a:chOff x="6743700" y="689025"/>
            <a:chExt cx="2400300" cy="4454400"/>
          </a:xfrm>
        </p:grpSpPr>
        <p:pic>
          <p:nvPicPr>
            <p:cNvPr id="466" name="Google Shape;466;p36"/>
            <p:cNvPicPr preferRelativeResize="0"/>
            <p:nvPr/>
          </p:nvPicPr>
          <p:blipFill rotWithShape="1">
            <a:blip r:embed="rId3">
              <a:alphaModFix/>
            </a:blip>
            <a:srcRect l="16602" t="270" r="2570" b="-269"/>
            <a:stretch/>
          </p:blipFill>
          <p:spPr>
            <a:xfrm>
              <a:off x="6743700" y="689100"/>
              <a:ext cx="2400300" cy="44542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67" name="Google Shape;467;p36"/>
            <p:cNvSpPr/>
            <p:nvPr/>
          </p:nvSpPr>
          <p:spPr>
            <a:xfrm>
              <a:off x="6743700" y="689025"/>
              <a:ext cx="2400300" cy="4454400"/>
            </a:xfrm>
            <a:prstGeom prst="rect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8" name="Google Shape;468;p36">
            <a:hlinkClick r:id="" action="ppaction://hlinkshowjump?jump=nextslide"/>
          </p:cNvPr>
          <p:cNvSpPr/>
          <p:nvPr/>
        </p:nvSpPr>
        <p:spPr>
          <a:xfrm>
            <a:off x="1644372" y="2123250"/>
            <a:ext cx="897000" cy="8970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" name="Google Shape;469;p36">
            <a:hlinkClick r:id="" action="ppaction://hlinkshowjump?jump=nextslide"/>
          </p:cNvPr>
          <p:cNvSpPr/>
          <p:nvPr/>
        </p:nvSpPr>
        <p:spPr>
          <a:xfrm>
            <a:off x="1929487" y="2362533"/>
            <a:ext cx="326775" cy="418424"/>
          </a:xfrm>
          <a:custGeom>
            <a:avLst/>
            <a:gdLst/>
            <a:ahLst/>
            <a:cxnLst/>
            <a:rect l="l" t="t" r="r" b="b"/>
            <a:pathLst>
              <a:path w="1155" h="1479" extrusionOk="0">
                <a:moveTo>
                  <a:pt x="332" y="0"/>
                </a:moveTo>
                <a:cubicBezTo>
                  <a:pt x="116" y="0"/>
                  <a:pt x="1" y="260"/>
                  <a:pt x="159" y="419"/>
                </a:cubicBezTo>
                <a:lnTo>
                  <a:pt x="433" y="700"/>
                </a:lnTo>
                <a:cubicBezTo>
                  <a:pt x="455" y="722"/>
                  <a:pt x="455" y="758"/>
                  <a:pt x="433" y="779"/>
                </a:cubicBezTo>
                <a:lnTo>
                  <a:pt x="159" y="1053"/>
                </a:lnTo>
                <a:cubicBezTo>
                  <a:pt x="1" y="1212"/>
                  <a:pt x="116" y="1479"/>
                  <a:pt x="332" y="1479"/>
                </a:cubicBezTo>
                <a:cubicBezTo>
                  <a:pt x="397" y="1479"/>
                  <a:pt x="462" y="1450"/>
                  <a:pt x="506" y="1407"/>
                </a:cubicBezTo>
                <a:lnTo>
                  <a:pt x="1133" y="779"/>
                </a:lnTo>
                <a:cubicBezTo>
                  <a:pt x="1155" y="758"/>
                  <a:pt x="1155" y="722"/>
                  <a:pt x="1133" y="700"/>
                </a:cubicBezTo>
                <a:lnTo>
                  <a:pt x="506" y="73"/>
                </a:lnTo>
                <a:cubicBezTo>
                  <a:pt x="462" y="22"/>
                  <a:pt x="397" y="0"/>
                  <a:pt x="33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4" name="Google Shape;474;p36">
            <a:hlinkClick r:id="rId4" action="ppaction://hlinksldjump"/>
          </p:cNvPr>
          <p:cNvSpPr/>
          <p:nvPr/>
        </p:nvSpPr>
        <p:spPr>
          <a:xfrm>
            <a:off x="8427487" y="160996"/>
            <a:ext cx="389700" cy="389700"/>
          </a:xfrm>
          <a:prstGeom prst="ellipse">
            <a:avLst/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5" name="Google Shape;475;p36">
            <a:hlinkClick r:id="rId4" action="ppaction://hlinksldjump"/>
          </p:cNvPr>
          <p:cNvSpPr/>
          <p:nvPr/>
        </p:nvSpPr>
        <p:spPr>
          <a:xfrm rot="10800000">
            <a:off x="8541436" y="257331"/>
            <a:ext cx="161800" cy="177900"/>
          </a:xfrm>
          <a:prstGeom prst="flowChartOffpageConnector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459;p36">
            <a:extLst>
              <a:ext uri="{FF2B5EF4-FFF2-40B4-BE49-F238E27FC236}">
                <a16:creationId xmlns:a16="http://schemas.microsoft.com/office/drawing/2014/main" id="{37722A86-B186-8B43-BC93-0A5633D84E16}"/>
              </a:ext>
            </a:extLst>
          </p:cNvPr>
          <p:cNvSpPr txBox="1">
            <a:spLocks/>
          </p:cNvSpPr>
          <p:nvPr/>
        </p:nvSpPr>
        <p:spPr>
          <a:xfrm>
            <a:off x="5260475" y="4777754"/>
            <a:ext cx="17832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 sz="1400" b="0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 sz="1400" b="0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 sz="1400" b="0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 sz="1400" b="0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 sz="1400" b="0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 sz="1400" b="0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 sz="1400" b="0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Josefin Sans"/>
              <a:buNone/>
              <a:defRPr sz="1400" b="0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en-US" sz="1200" dirty="0"/>
              <a:t>and much more…</a:t>
            </a:r>
          </a:p>
          <a:p>
            <a:pPr marL="0" indent="0">
              <a:spcAft>
                <a:spcPts val="1600"/>
              </a:spcAft>
            </a:pPr>
            <a:endParaRPr lang="en-GB" dirty="0"/>
          </a:p>
        </p:txBody>
      </p:sp>
      <p:sp>
        <p:nvSpPr>
          <p:cNvPr id="24" name="Google Shape;385;p32">
            <a:hlinkClick r:id="rId4" action="ppaction://hlinksldjump"/>
            <a:extLst>
              <a:ext uri="{FF2B5EF4-FFF2-40B4-BE49-F238E27FC236}">
                <a16:creationId xmlns:a16="http://schemas.microsoft.com/office/drawing/2014/main" id="{0EA96C95-D203-0F49-B2D2-752C55A3A4D5}"/>
              </a:ext>
            </a:extLst>
          </p:cNvPr>
          <p:cNvSpPr/>
          <p:nvPr/>
        </p:nvSpPr>
        <p:spPr>
          <a:xfrm rot="10800000">
            <a:off x="8541436" y="257331"/>
            <a:ext cx="161800" cy="177900"/>
          </a:xfrm>
          <a:prstGeom prst="flowChartOffpageConnector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92;p28">
            <a:hlinkClick r:id="rId5" action="ppaction://hlinksldjump"/>
            <a:extLst>
              <a:ext uri="{FF2B5EF4-FFF2-40B4-BE49-F238E27FC236}">
                <a16:creationId xmlns:a16="http://schemas.microsoft.com/office/drawing/2014/main" id="{2A90103C-4FC1-6349-8ECF-B1ED7092E92B}"/>
              </a:ext>
            </a:extLst>
          </p:cNvPr>
          <p:cNvSpPr txBox="1"/>
          <p:nvPr/>
        </p:nvSpPr>
        <p:spPr>
          <a:xfrm>
            <a:off x="2157045" y="259919"/>
            <a:ext cx="13590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900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Welcome</a:t>
            </a:r>
            <a:endParaRPr sz="900" dirty="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26" name="Google Shape;293;p28">
            <a:hlinkClick r:id="rId6" action="ppaction://hlinksldjump"/>
            <a:extLst>
              <a:ext uri="{FF2B5EF4-FFF2-40B4-BE49-F238E27FC236}">
                <a16:creationId xmlns:a16="http://schemas.microsoft.com/office/drawing/2014/main" id="{8FFC567C-8A17-E642-A635-1494F17C567B}"/>
              </a:ext>
            </a:extLst>
          </p:cNvPr>
          <p:cNvSpPr txBox="1"/>
          <p:nvPr/>
        </p:nvSpPr>
        <p:spPr>
          <a:xfrm>
            <a:off x="3326780" y="259919"/>
            <a:ext cx="14433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900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How the Web Works</a:t>
            </a:r>
            <a:endParaRPr sz="900" dirty="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27" name="Google Shape;294;p28">
            <a:hlinkClick r:id="rId7" action="ppaction://hlinksldjump"/>
            <a:extLst>
              <a:ext uri="{FF2B5EF4-FFF2-40B4-BE49-F238E27FC236}">
                <a16:creationId xmlns:a16="http://schemas.microsoft.com/office/drawing/2014/main" id="{E8988D87-2D74-D549-AF85-F0569E4ECE37}"/>
              </a:ext>
            </a:extLst>
          </p:cNvPr>
          <p:cNvSpPr txBox="1"/>
          <p:nvPr/>
        </p:nvSpPr>
        <p:spPr>
          <a:xfrm>
            <a:off x="4580815" y="259919"/>
            <a:ext cx="15072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900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Setting Up</a:t>
            </a:r>
            <a:endParaRPr sz="900" dirty="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28" name="Google Shape;295;p28">
            <a:hlinkClick r:id="rId8" action="ppaction://hlinksldjump"/>
            <a:extLst>
              <a:ext uri="{FF2B5EF4-FFF2-40B4-BE49-F238E27FC236}">
                <a16:creationId xmlns:a16="http://schemas.microsoft.com/office/drawing/2014/main" id="{58BEFAC1-31BC-A643-81D2-04505112C83E}"/>
              </a:ext>
            </a:extLst>
          </p:cNvPr>
          <p:cNvSpPr txBox="1"/>
          <p:nvPr/>
        </p:nvSpPr>
        <p:spPr>
          <a:xfrm>
            <a:off x="5898750" y="259919"/>
            <a:ext cx="13590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900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File Management</a:t>
            </a:r>
            <a:endParaRPr sz="900" dirty="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29" name="Google Shape;295;p28">
            <a:hlinkClick r:id="rId8" action="ppaction://hlinksldjump"/>
            <a:extLst>
              <a:ext uri="{FF2B5EF4-FFF2-40B4-BE49-F238E27FC236}">
                <a16:creationId xmlns:a16="http://schemas.microsoft.com/office/drawing/2014/main" id="{EFA8F3F2-A192-CF4F-9859-19B6AAFE608C}"/>
              </a:ext>
            </a:extLst>
          </p:cNvPr>
          <p:cNvSpPr txBox="1"/>
          <p:nvPr/>
        </p:nvSpPr>
        <p:spPr>
          <a:xfrm>
            <a:off x="7068485" y="259919"/>
            <a:ext cx="13590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900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Basic HTML</a:t>
            </a:r>
            <a:endParaRPr sz="900" dirty="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37"/>
          <p:cNvSpPr txBox="1">
            <a:spLocks noGrp="1"/>
          </p:cNvSpPr>
          <p:nvPr>
            <p:ph type="title"/>
          </p:nvPr>
        </p:nvSpPr>
        <p:spPr>
          <a:xfrm>
            <a:off x="972000" y="1138400"/>
            <a:ext cx="28800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HTML</a:t>
            </a:r>
            <a:endParaRPr dirty="0"/>
          </a:p>
        </p:txBody>
      </p:sp>
      <p:sp>
        <p:nvSpPr>
          <p:cNvPr id="481" name="Google Shape;481;p37"/>
          <p:cNvSpPr txBox="1">
            <a:spLocks noGrp="1"/>
          </p:cNvSpPr>
          <p:nvPr>
            <p:ph type="subTitle" idx="1"/>
          </p:nvPr>
        </p:nvSpPr>
        <p:spPr>
          <a:xfrm>
            <a:off x="1160400" y="2708306"/>
            <a:ext cx="26916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r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Hypertext Markup Language</a:t>
            </a:r>
          </a:p>
          <a:p>
            <a:pPr marL="285750" lvl="0" indent="-285750" algn="r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Consists of elements in the form of tags</a:t>
            </a:r>
          </a:p>
          <a:p>
            <a:pPr marL="285750" lvl="0" indent="-285750" algn="r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endParaRPr dirty="0"/>
          </a:p>
        </p:txBody>
      </p:sp>
      <p:pic>
        <p:nvPicPr>
          <p:cNvPr id="482" name="Google Shape;482;p37"/>
          <p:cNvPicPr preferRelativeResize="0"/>
          <p:nvPr/>
        </p:nvPicPr>
        <p:blipFill rotWithShape="1">
          <a:blip r:embed="rId3">
            <a:alphaModFix/>
          </a:blip>
          <a:srcRect l="10234" r="12527"/>
          <a:stretch/>
        </p:blipFill>
        <p:spPr>
          <a:xfrm>
            <a:off x="4572000" y="1122350"/>
            <a:ext cx="3852006" cy="2805247"/>
          </a:xfrm>
          <a:prstGeom prst="rect">
            <a:avLst/>
          </a:prstGeom>
          <a:noFill/>
          <a:ln>
            <a:noFill/>
          </a:ln>
        </p:spPr>
      </p:pic>
      <p:pic>
        <p:nvPicPr>
          <p:cNvPr id="483" name="Google Shape;483;p37"/>
          <p:cNvPicPr preferRelativeResize="0"/>
          <p:nvPr/>
        </p:nvPicPr>
        <p:blipFill rotWithShape="1">
          <a:blip r:embed="rId4">
            <a:alphaModFix/>
          </a:blip>
          <a:srcRect l="5835" t="7010" r="6283" b="7489"/>
          <a:stretch/>
        </p:blipFill>
        <p:spPr>
          <a:xfrm>
            <a:off x="5457825" y="1857375"/>
            <a:ext cx="1994174" cy="1095375"/>
          </a:xfrm>
          <a:prstGeom prst="rect">
            <a:avLst/>
          </a:prstGeom>
          <a:noFill/>
          <a:ln>
            <a:noFill/>
          </a:ln>
        </p:spPr>
      </p:pic>
      <p:sp>
        <p:nvSpPr>
          <p:cNvPr id="484" name="Google Shape;484;p37"/>
          <p:cNvSpPr/>
          <p:nvPr/>
        </p:nvSpPr>
        <p:spPr>
          <a:xfrm>
            <a:off x="4572000" y="1115125"/>
            <a:ext cx="3852000" cy="28053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5" name="Google Shape;485;p37">
            <a:hlinkClick r:id="" action="ppaction://hlinkshowjump?jump=nextslide"/>
          </p:cNvPr>
          <p:cNvSpPr/>
          <p:nvPr/>
        </p:nvSpPr>
        <p:spPr>
          <a:xfrm>
            <a:off x="4123497" y="3480979"/>
            <a:ext cx="897000" cy="8970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6" name="Google Shape;486;p37">
            <a:hlinkClick r:id="" action="ppaction://hlinkshowjump?jump=nextslide"/>
          </p:cNvPr>
          <p:cNvSpPr/>
          <p:nvPr/>
        </p:nvSpPr>
        <p:spPr>
          <a:xfrm>
            <a:off x="4408612" y="3720263"/>
            <a:ext cx="326775" cy="418424"/>
          </a:xfrm>
          <a:custGeom>
            <a:avLst/>
            <a:gdLst/>
            <a:ahLst/>
            <a:cxnLst/>
            <a:rect l="l" t="t" r="r" b="b"/>
            <a:pathLst>
              <a:path w="1155" h="1479" extrusionOk="0">
                <a:moveTo>
                  <a:pt x="332" y="0"/>
                </a:moveTo>
                <a:cubicBezTo>
                  <a:pt x="116" y="0"/>
                  <a:pt x="1" y="260"/>
                  <a:pt x="159" y="419"/>
                </a:cubicBezTo>
                <a:lnTo>
                  <a:pt x="433" y="700"/>
                </a:lnTo>
                <a:cubicBezTo>
                  <a:pt x="455" y="722"/>
                  <a:pt x="455" y="758"/>
                  <a:pt x="433" y="779"/>
                </a:cubicBezTo>
                <a:lnTo>
                  <a:pt x="159" y="1053"/>
                </a:lnTo>
                <a:cubicBezTo>
                  <a:pt x="1" y="1212"/>
                  <a:pt x="116" y="1479"/>
                  <a:pt x="332" y="1479"/>
                </a:cubicBezTo>
                <a:cubicBezTo>
                  <a:pt x="397" y="1479"/>
                  <a:pt x="462" y="1450"/>
                  <a:pt x="506" y="1407"/>
                </a:cubicBezTo>
                <a:lnTo>
                  <a:pt x="1133" y="779"/>
                </a:lnTo>
                <a:cubicBezTo>
                  <a:pt x="1155" y="758"/>
                  <a:pt x="1155" y="722"/>
                  <a:pt x="1133" y="700"/>
                </a:cubicBezTo>
                <a:lnTo>
                  <a:pt x="506" y="73"/>
                </a:lnTo>
                <a:cubicBezTo>
                  <a:pt x="462" y="22"/>
                  <a:pt x="397" y="0"/>
                  <a:pt x="33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1" name="Google Shape;491;p37">
            <a:hlinkClick r:id="rId5" action="ppaction://hlinksldjump"/>
          </p:cNvPr>
          <p:cNvSpPr/>
          <p:nvPr/>
        </p:nvSpPr>
        <p:spPr>
          <a:xfrm>
            <a:off x="7785075" y="643965"/>
            <a:ext cx="389700" cy="389700"/>
          </a:xfrm>
          <a:prstGeom prst="ellipse">
            <a:avLst/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2" name="Google Shape;492;p37">
            <a:hlinkClick r:id="rId5" action="ppaction://hlinksldjump"/>
          </p:cNvPr>
          <p:cNvSpPr/>
          <p:nvPr/>
        </p:nvSpPr>
        <p:spPr>
          <a:xfrm rot="10800000">
            <a:off x="7899024" y="740300"/>
            <a:ext cx="161800" cy="177900"/>
          </a:xfrm>
          <a:prstGeom prst="flowChartOffpageConnector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292;p28">
            <a:hlinkClick r:id="rId6" action="ppaction://hlinksldjump"/>
            <a:extLst>
              <a:ext uri="{FF2B5EF4-FFF2-40B4-BE49-F238E27FC236}">
                <a16:creationId xmlns:a16="http://schemas.microsoft.com/office/drawing/2014/main" id="{6C0C44D7-379A-AD4E-BE44-38AD65FC5DA6}"/>
              </a:ext>
            </a:extLst>
          </p:cNvPr>
          <p:cNvSpPr txBox="1"/>
          <p:nvPr/>
        </p:nvSpPr>
        <p:spPr>
          <a:xfrm>
            <a:off x="1571610" y="751452"/>
            <a:ext cx="13590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900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Welcome</a:t>
            </a:r>
            <a:endParaRPr sz="900" dirty="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16" name="Google Shape;293;p28">
            <a:hlinkClick r:id="rId7" action="ppaction://hlinksldjump"/>
            <a:extLst>
              <a:ext uri="{FF2B5EF4-FFF2-40B4-BE49-F238E27FC236}">
                <a16:creationId xmlns:a16="http://schemas.microsoft.com/office/drawing/2014/main" id="{10DC7B19-23DF-A845-B2B3-835434BD7EF4}"/>
              </a:ext>
            </a:extLst>
          </p:cNvPr>
          <p:cNvSpPr txBox="1"/>
          <p:nvPr/>
        </p:nvSpPr>
        <p:spPr>
          <a:xfrm>
            <a:off x="2741345" y="751452"/>
            <a:ext cx="14433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900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How the Web Works</a:t>
            </a:r>
            <a:endParaRPr sz="900" dirty="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17" name="Google Shape;294;p28">
            <a:hlinkClick r:id="rId8" action="ppaction://hlinksldjump"/>
            <a:extLst>
              <a:ext uri="{FF2B5EF4-FFF2-40B4-BE49-F238E27FC236}">
                <a16:creationId xmlns:a16="http://schemas.microsoft.com/office/drawing/2014/main" id="{83B5B093-4026-4444-A739-C0A81C0E449D}"/>
              </a:ext>
            </a:extLst>
          </p:cNvPr>
          <p:cNvSpPr txBox="1"/>
          <p:nvPr/>
        </p:nvSpPr>
        <p:spPr>
          <a:xfrm>
            <a:off x="3995380" y="751452"/>
            <a:ext cx="15072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900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Setting Up</a:t>
            </a:r>
            <a:endParaRPr sz="900" dirty="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18" name="Google Shape;295;p28">
            <a:hlinkClick r:id="rId9" action="ppaction://hlinksldjump"/>
            <a:extLst>
              <a:ext uri="{FF2B5EF4-FFF2-40B4-BE49-F238E27FC236}">
                <a16:creationId xmlns:a16="http://schemas.microsoft.com/office/drawing/2014/main" id="{BABADDA6-5839-8040-8E29-534C8BA9B83C}"/>
              </a:ext>
            </a:extLst>
          </p:cNvPr>
          <p:cNvSpPr txBox="1"/>
          <p:nvPr/>
        </p:nvSpPr>
        <p:spPr>
          <a:xfrm>
            <a:off x="5313315" y="751452"/>
            <a:ext cx="13590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900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File Management</a:t>
            </a:r>
            <a:endParaRPr sz="900" dirty="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19" name="Google Shape;295;p28">
            <a:hlinkClick r:id="rId9" action="ppaction://hlinksldjump"/>
            <a:extLst>
              <a:ext uri="{FF2B5EF4-FFF2-40B4-BE49-F238E27FC236}">
                <a16:creationId xmlns:a16="http://schemas.microsoft.com/office/drawing/2014/main" id="{5C8A621D-916F-834A-8CC5-325B77491679}"/>
              </a:ext>
            </a:extLst>
          </p:cNvPr>
          <p:cNvSpPr txBox="1"/>
          <p:nvPr/>
        </p:nvSpPr>
        <p:spPr>
          <a:xfrm>
            <a:off x="6483050" y="751452"/>
            <a:ext cx="13590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900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Basic HTML</a:t>
            </a:r>
            <a:endParaRPr sz="900" dirty="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38"/>
          <p:cNvSpPr/>
          <p:nvPr/>
        </p:nvSpPr>
        <p:spPr>
          <a:xfrm>
            <a:off x="150" y="3927600"/>
            <a:ext cx="4571700" cy="12159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8" name="Google Shape;498;p38"/>
          <p:cNvSpPr/>
          <p:nvPr/>
        </p:nvSpPr>
        <p:spPr>
          <a:xfrm>
            <a:off x="4572000" y="3927600"/>
            <a:ext cx="4571700" cy="1215900"/>
          </a:xfrm>
          <a:prstGeom prst="rect">
            <a:avLst/>
          </a:prstGeom>
          <a:solidFill>
            <a:schemeClr val="dk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9" name="Google Shape;499;p38"/>
          <p:cNvSpPr txBox="1">
            <a:spLocks noGrp="1"/>
          </p:cNvSpPr>
          <p:nvPr>
            <p:ph type="title"/>
          </p:nvPr>
        </p:nvSpPr>
        <p:spPr>
          <a:xfrm>
            <a:off x="4727677" y="4185750"/>
            <a:ext cx="3788100" cy="6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Anatomy</a:t>
            </a:r>
            <a:endParaRPr dirty="0"/>
          </a:p>
        </p:txBody>
      </p:sp>
      <p:sp>
        <p:nvSpPr>
          <p:cNvPr id="500" name="Google Shape;500;p38">
            <a:hlinkClick r:id="" action="ppaction://hlinkshowjump?jump=nextslide"/>
          </p:cNvPr>
          <p:cNvSpPr/>
          <p:nvPr/>
        </p:nvSpPr>
        <p:spPr>
          <a:xfrm>
            <a:off x="4123497" y="4082104"/>
            <a:ext cx="897000" cy="8970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1" name="Google Shape;501;p38">
            <a:hlinkClick r:id="" action="ppaction://hlinkshowjump?jump=nextslide"/>
          </p:cNvPr>
          <p:cNvSpPr/>
          <p:nvPr/>
        </p:nvSpPr>
        <p:spPr>
          <a:xfrm>
            <a:off x="4408612" y="4321388"/>
            <a:ext cx="326775" cy="418424"/>
          </a:xfrm>
          <a:custGeom>
            <a:avLst/>
            <a:gdLst/>
            <a:ahLst/>
            <a:cxnLst/>
            <a:rect l="l" t="t" r="r" b="b"/>
            <a:pathLst>
              <a:path w="1155" h="1479" extrusionOk="0">
                <a:moveTo>
                  <a:pt x="332" y="0"/>
                </a:moveTo>
                <a:cubicBezTo>
                  <a:pt x="116" y="0"/>
                  <a:pt x="1" y="260"/>
                  <a:pt x="159" y="419"/>
                </a:cubicBezTo>
                <a:lnTo>
                  <a:pt x="433" y="700"/>
                </a:lnTo>
                <a:cubicBezTo>
                  <a:pt x="455" y="722"/>
                  <a:pt x="455" y="758"/>
                  <a:pt x="433" y="779"/>
                </a:cubicBezTo>
                <a:lnTo>
                  <a:pt x="159" y="1053"/>
                </a:lnTo>
                <a:cubicBezTo>
                  <a:pt x="1" y="1212"/>
                  <a:pt x="116" y="1479"/>
                  <a:pt x="332" y="1479"/>
                </a:cubicBezTo>
                <a:cubicBezTo>
                  <a:pt x="397" y="1479"/>
                  <a:pt x="462" y="1450"/>
                  <a:pt x="506" y="1407"/>
                </a:cubicBezTo>
                <a:lnTo>
                  <a:pt x="1133" y="779"/>
                </a:lnTo>
                <a:cubicBezTo>
                  <a:pt x="1155" y="758"/>
                  <a:pt x="1155" y="722"/>
                  <a:pt x="1133" y="700"/>
                </a:cubicBezTo>
                <a:lnTo>
                  <a:pt x="506" y="73"/>
                </a:lnTo>
                <a:cubicBezTo>
                  <a:pt x="462" y="22"/>
                  <a:pt x="397" y="0"/>
                  <a:pt x="33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6" name="Google Shape;506;p38">
            <a:hlinkClick r:id="rId3" action="ppaction://hlinksldjump"/>
          </p:cNvPr>
          <p:cNvSpPr/>
          <p:nvPr/>
        </p:nvSpPr>
        <p:spPr>
          <a:xfrm>
            <a:off x="8427487" y="160996"/>
            <a:ext cx="389700" cy="389700"/>
          </a:xfrm>
          <a:prstGeom prst="ellipse">
            <a:avLst/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" name="Google Shape;507;p38">
            <a:hlinkClick r:id="rId3" action="ppaction://hlinksldjump"/>
          </p:cNvPr>
          <p:cNvSpPr/>
          <p:nvPr/>
        </p:nvSpPr>
        <p:spPr>
          <a:xfrm rot="10800000">
            <a:off x="8541436" y="257331"/>
            <a:ext cx="161800" cy="177900"/>
          </a:xfrm>
          <a:prstGeom prst="flowChartOffpageConnector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 descr="Graphical user interface&#10;&#10;Description automatically generated">
            <a:extLst>
              <a:ext uri="{FF2B5EF4-FFF2-40B4-BE49-F238E27FC236}">
                <a16:creationId xmlns:a16="http://schemas.microsoft.com/office/drawing/2014/main" id="{164ABCE9-3BDE-3C4B-8BFF-DCC737BA59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839" y="1028224"/>
            <a:ext cx="7808022" cy="2517213"/>
          </a:xfrm>
          <a:prstGeom prst="rect">
            <a:avLst/>
          </a:prstGeom>
        </p:spPr>
      </p:pic>
      <p:sp>
        <p:nvSpPr>
          <p:cNvPr id="41" name="Google Shape;292;p28">
            <a:hlinkClick r:id="rId5" action="ppaction://hlinksldjump"/>
            <a:extLst>
              <a:ext uri="{FF2B5EF4-FFF2-40B4-BE49-F238E27FC236}">
                <a16:creationId xmlns:a16="http://schemas.microsoft.com/office/drawing/2014/main" id="{E05E25D3-3FE0-3E47-9B53-9BBF7F02225A}"/>
              </a:ext>
            </a:extLst>
          </p:cNvPr>
          <p:cNvSpPr txBox="1"/>
          <p:nvPr/>
        </p:nvSpPr>
        <p:spPr>
          <a:xfrm>
            <a:off x="2157045" y="259919"/>
            <a:ext cx="13590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900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Welcome</a:t>
            </a:r>
            <a:endParaRPr sz="900" dirty="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42" name="Google Shape;293;p28">
            <a:hlinkClick r:id="rId6" action="ppaction://hlinksldjump"/>
            <a:extLst>
              <a:ext uri="{FF2B5EF4-FFF2-40B4-BE49-F238E27FC236}">
                <a16:creationId xmlns:a16="http://schemas.microsoft.com/office/drawing/2014/main" id="{47329162-9B14-284F-822D-6460F4073027}"/>
              </a:ext>
            </a:extLst>
          </p:cNvPr>
          <p:cNvSpPr txBox="1"/>
          <p:nvPr/>
        </p:nvSpPr>
        <p:spPr>
          <a:xfrm>
            <a:off x="3326780" y="259919"/>
            <a:ext cx="14433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900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How the Web Works</a:t>
            </a:r>
            <a:endParaRPr sz="900" dirty="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43" name="Google Shape;294;p28">
            <a:hlinkClick r:id="rId7" action="ppaction://hlinksldjump"/>
            <a:extLst>
              <a:ext uri="{FF2B5EF4-FFF2-40B4-BE49-F238E27FC236}">
                <a16:creationId xmlns:a16="http://schemas.microsoft.com/office/drawing/2014/main" id="{01BF8757-F80E-B14F-B99E-FEF2B12ADD9F}"/>
              </a:ext>
            </a:extLst>
          </p:cNvPr>
          <p:cNvSpPr txBox="1"/>
          <p:nvPr/>
        </p:nvSpPr>
        <p:spPr>
          <a:xfrm>
            <a:off x="4580815" y="259919"/>
            <a:ext cx="15072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900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Setting Up</a:t>
            </a:r>
            <a:endParaRPr sz="900" dirty="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44" name="Google Shape;295;p28">
            <a:hlinkClick r:id="rId8" action="ppaction://hlinksldjump"/>
            <a:extLst>
              <a:ext uri="{FF2B5EF4-FFF2-40B4-BE49-F238E27FC236}">
                <a16:creationId xmlns:a16="http://schemas.microsoft.com/office/drawing/2014/main" id="{D50364FC-4D6B-4649-A447-4B6D9E060E66}"/>
              </a:ext>
            </a:extLst>
          </p:cNvPr>
          <p:cNvSpPr txBox="1"/>
          <p:nvPr/>
        </p:nvSpPr>
        <p:spPr>
          <a:xfrm>
            <a:off x="5898750" y="259919"/>
            <a:ext cx="13590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900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File Management</a:t>
            </a:r>
            <a:endParaRPr sz="900" dirty="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45" name="Google Shape;295;p28">
            <a:hlinkClick r:id="rId8" action="ppaction://hlinksldjump"/>
            <a:extLst>
              <a:ext uri="{FF2B5EF4-FFF2-40B4-BE49-F238E27FC236}">
                <a16:creationId xmlns:a16="http://schemas.microsoft.com/office/drawing/2014/main" id="{6D151434-6426-3441-B1B7-C7423AB74411}"/>
              </a:ext>
            </a:extLst>
          </p:cNvPr>
          <p:cNvSpPr txBox="1"/>
          <p:nvPr/>
        </p:nvSpPr>
        <p:spPr>
          <a:xfrm>
            <a:off x="7068485" y="259919"/>
            <a:ext cx="13590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900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Basic HTML</a:t>
            </a:r>
            <a:endParaRPr sz="900" dirty="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</p:spTree>
    <p:extLst>
      <p:ext uri="{BB962C8B-B14F-4D97-AF65-F5344CB8AC3E}">
        <p14:creationId xmlns:p14="http://schemas.microsoft.com/office/powerpoint/2010/main" val="4169656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38"/>
          <p:cNvSpPr/>
          <p:nvPr/>
        </p:nvSpPr>
        <p:spPr>
          <a:xfrm>
            <a:off x="150" y="3927600"/>
            <a:ext cx="4571700" cy="12159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8" name="Google Shape;498;p38"/>
          <p:cNvSpPr/>
          <p:nvPr/>
        </p:nvSpPr>
        <p:spPr>
          <a:xfrm>
            <a:off x="4572000" y="3927600"/>
            <a:ext cx="4571700" cy="1215900"/>
          </a:xfrm>
          <a:prstGeom prst="rect">
            <a:avLst/>
          </a:prstGeom>
          <a:solidFill>
            <a:schemeClr val="dk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9" name="Google Shape;499;p38"/>
          <p:cNvSpPr txBox="1">
            <a:spLocks noGrp="1"/>
          </p:cNvSpPr>
          <p:nvPr>
            <p:ph type="title"/>
          </p:nvPr>
        </p:nvSpPr>
        <p:spPr>
          <a:xfrm>
            <a:off x="4727677" y="4185750"/>
            <a:ext cx="3788100" cy="68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Anatomy</a:t>
            </a:r>
            <a:endParaRPr dirty="0"/>
          </a:p>
        </p:txBody>
      </p:sp>
      <p:sp>
        <p:nvSpPr>
          <p:cNvPr id="500" name="Google Shape;500;p38">
            <a:hlinkClick r:id="" action="ppaction://hlinkshowjump?jump=nextslide"/>
          </p:cNvPr>
          <p:cNvSpPr/>
          <p:nvPr/>
        </p:nvSpPr>
        <p:spPr>
          <a:xfrm>
            <a:off x="4123497" y="4082104"/>
            <a:ext cx="897000" cy="8970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1" name="Google Shape;501;p38">
            <a:hlinkClick r:id="" action="ppaction://hlinkshowjump?jump=nextslide"/>
          </p:cNvPr>
          <p:cNvSpPr/>
          <p:nvPr/>
        </p:nvSpPr>
        <p:spPr>
          <a:xfrm>
            <a:off x="4408612" y="4321388"/>
            <a:ext cx="326775" cy="418424"/>
          </a:xfrm>
          <a:custGeom>
            <a:avLst/>
            <a:gdLst/>
            <a:ahLst/>
            <a:cxnLst/>
            <a:rect l="l" t="t" r="r" b="b"/>
            <a:pathLst>
              <a:path w="1155" h="1479" extrusionOk="0">
                <a:moveTo>
                  <a:pt x="332" y="0"/>
                </a:moveTo>
                <a:cubicBezTo>
                  <a:pt x="116" y="0"/>
                  <a:pt x="1" y="260"/>
                  <a:pt x="159" y="419"/>
                </a:cubicBezTo>
                <a:lnTo>
                  <a:pt x="433" y="700"/>
                </a:lnTo>
                <a:cubicBezTo>
                  <a:pt x="455" y="722"/>
                  <a:pt x="455" y="758"/>
                  <a:pt x="433" y="779"/>
                </a:cubicBezTo>
                <a:lnTo>
                  <a:pt x="159" y="1053"/>
                </a:lnTo>
                <a:cubicBezTo>
                  <a:pt x="1" y="1212"/>
                  <a:pt x="116" y="1479"/>
                  <a:pt x="332" y="1479"/>
                </a:cubicBezTo>
                <a:cubicBezTo>
                  <a:pt x="397" y="1479"/>
                  <a:pt x="462" y="1450"/>
                  <a:pt x="506" y="1407"/>
                </a:cubicBezTo>
                <a:lnTo>
                  <a:pt x="1133" y="779"/>
                </a:lnTo>
                <a:cubicBezTo>
                  <a:pt x="1155" y="758"/>
                  <a:pt x="1155" y="722"/>
                  <a:pt x="1133" y="700"/>
                </a:cubicBezTo>
                <a:lnTo>
                  <a:pt x="506" y="73"/>
                </a:lnTo>
                <a:cubicBezTo>
                  <a:pt x="462" y="22"/>
                  <a:pt x="397" y="0"/>
                  <a:pt x="33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6" name="Google Shape;506;p38">
            <a:hlinkClick r:id="rId3" action="ppaction://hlinksldjump"/>
          </p:cNvPr>
          <p:cNvSpPr/>
          <p:nvPr/>
        </p:nvSpPr>
        <p:spPr>
          <a:xfrm>
            <a:off x="8427487" y="160996"/>
            <a:ext cx="389700" cy="389700"/>
          </a:xfrm>
          <a:prstGeom prst="ellipse">
            <a:avLst/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" name="Google Shape;507;p38">
            <a:hlinkClick r:id="rId3" action="ppaction://hlinksldjump"/>
          </p:cNvPr>
          <p:cNvSpPr/>
          <p:nvPr/>
        </p:nvSpPr>
        <p:spPr>
          <a:xfrm rot="10800000">
            <a:off x="8541436" y="257331"/>
            <a:ext cx="161800" cy="177900"/>
          </a:xfrm>
          <a:prstGeom prst="flowChartOffpageConnector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B21D73-2095-A742-AA1F-1F058E50B0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300" y="1386260"/>
            <a:ext cx="3629920" cy="442279"/>
          </a:xfrm>
          <a:prstGeom prst="rect">
            <a:avLst/>
          </a:prstGeom>
        </p:spPr>
      </p:pic>
      <p:sp>
        <p:nvSpPr>
          <p:cNvPr id="16" name="Google Shape;519;p38">
            <a:extLst>
              <a:ext uri="{FF2B5EF4-FFF2-40B4-BE49-F238E27FC236}">
                <a16:creationId xmlns:a16="http://schemas.microsoft.com/office/drawing/2014/main" id="{0488C400-B2A2-C541-8A4E-26D72F37B0AF}"/>
              </a:ext>
            </a:extLst>
          </p:cNvPr>
          <p:cNvSpPr txBox="1"/>
          <p:nvPr/>
        </p:nvSpPr>
        <p:spPr>
          <a:xfrm>
            <a:off x="298300" y="893275"/>
            <a:ext cx="2324400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Attributes</a:t>
            </a:r>
            <a:endParaRPr sz="1800" b="1" dirty="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grpSp>
        <p:nvGrpSpPr>
          <p:cNvPr id="17" name="Google Shape;522;p38">
            <a:extLst>
              <a:ext uri="{FF2B5EF4-FFF2-40B4-BE49-F238E27FC236}">
                <a16:creationId xmlns:a16="http://schemas.microsoft.com/office/drawing/2014/main" id="{CF5F5C28-DA62-6E43-A67D-67828687E3A2}"/>
              </a:ext>
            </a:extLst>
          </p:cNvPr>
          <p:cNvGrpSpPr/>
          <p:nvPr/>
        </p:nvGrpSpPr>
        <p:grpSpPr>
          <a:xfrm>
            <a:off x="4331078" y="1365370"/>
            <a:ext cx="4486109" cy="1821830"/>
            <a:chOff x="5569799" y="1423200"/>
            <a:chExt cx="4486109" cy="1964400"/>
          </a:xfrm>
        </p:grpSpPr>
        <p:sp>
          <p:nvSpPr>
            <p:cNvPr id="18" name="Google Shape;523;p38">
              <a:extLst>
                <a:ext uri="{FF2B5EF4-FFF2-40B4-BE49-F238E27FC236}">
                  <a16:creationId xmlns:a16="http://schemas.microsoft.com/office/drawing/2014/main" id="{C9D07E7D-0892-434E-AF5A-8777DDE59421}"/>
                </a:ext>
              </a:extLst>
            </p:cNvPr>
            <p:cNvSpPr/>
            <p:nvPr/>
          </p:nvSpPr>
          <p:spPr>
            <a:xfrm>
              <a:off x="5569800" y="1423200"/>
              <a:ext cx="4486108" cy="1964400"/>
            </a:xfrm>
            <a:prstGeom prst="rect">
              <a:avLst/>
            </a:prstGeom>
            <a:solidFill>
              <a:schemeClr val="accent2"/>
            </a:solidFill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9" name="Google Shape;524;p38">
              <a:extLst>
                <a:ext uri="{FF2B5EF4-FFF2-40B4-BE49-F238E27FC236}">
                  <a16:creationId xmlns:a16="http://schemas.microsoft.com/office/drawing/2014/main" id="{2AA8633B-BB4A-8B45-9453-D72D391F8300}"/>
                </a:ext>
              </a:extLst>
            </p:cNvPr>
            <p:cNvSpPr/>
            <p:nvPr/>
          </p:nvSpPr>
          <p:spPr>
            <a:xfrm>
              <a:off x="5569799" y="1423200"/>
              <a:ext cx="4486109" cy="280200"/>
            </a:xfrm>
            <a:prstGeom prst="rect">
              <a:avLst/>
            </a:prstGeom>
            <a:solidFill>
              <a:schemeClr val="lt2"/>
            </a:solidFill>
            <a:ln w="2857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0" name="Google Shape;525;p38">
              <a:extLst>
                <a:ext uri="{FF2B5EF4-FFF2-40B4-BE49-F238E27FC236}">
                  <a16:creationId xmlns:a16="http://schemas.microsoft.com/office/drawing/2014/main" id="{485E4229-D9AB-1F4D-B39C-082EB1266073}"/>
                </a:ext>
              </a:extLst>
            </p:cNvPr>
            <p:cNvSpPr/>
            <p:nvPr/>
          </p:nvSpPr>
          <p:spPr>
            <a:xfrm>
              <a:off x="5623198" y="1465925"/>
              <a:ext cx="194700" cy="1947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  <p:sp>
          <p:nvSpPr>
            <p:cNvPr id="22" name="Google Shape;527;p38">
              <a:extLst>
                <a:ext uri="{FF2B5EF4-FFF2-40B4-BE49-F238E27FC236}">
                  <a16:creationId xmlns:a16="http://schemas.microsoft.com/office/drawing/2014/main" id="{4F1A29D8-0829-DD40-B8D6-CEB4FC443A77}"/>
                </a:ext>
              </a:extLst>
            </p:cNvPr>
            <p:cNvSpPr txBox="1"/>
            <p:nvPr/>
          </p:nvSpPr>
          <p:spPr>
            <a:xfrm>
              <a:off x="5817898" y="2192090"/>
              <a:ext cx="1549800" cy="103780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285750" lvl="0" indent="-285750" algn="ctr" rtl="0">
                <a:spcBef>
                  <a:spcPts val="0"/>
                </a:spcBef>
                <a:spcAft>
                  <a:spcPts val="500"/>
                </a:spcAft>
                <a:buFontTx/>
                <a:buChar char="-"/>
              </a:pPr>
              <a:r>
                <a:rPr lang="en-US" dirty="0">
                  <a:solidFill>
                    <a:schemeClr val="dk1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div</a:t>
              </a:r>
            </a:p>
            <a:p>
              <a:pPr marL="285750" lvl="0" indent="-285750" algn="ctr" rtl="0">
                <a:spcBef>
                  <a:spcPts val="0"/>
                </a:spcBef>
                <a:spcAft>
                  <a:spcPts val="500"/>
                </a:spcAft>
                <a:buFontTx/>
                <a:buChar char="-"/>
              </a:pPr>
              <a:r>
                <a:rPr lang="en-US" dirty="0">
                  <a:solidFill>
                    <a:schemeClr val="dk1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ul, li</a:t>
              </a:r>
            </a:p>
            <a:p>
              <a:pPr marL="285750" lvl="0" indent="-285750" algn="ctr" rtl="0">
                <a:spcBef>
                  <a:spcPts val="0"/>
                </a:spcBef>
                <a:spcAft>
                  <a:spcPts val="500"/>
                </a:spcAft>
                <a:buFontTx/>
                <a:buChar char="-"/>
              </a:pPr>
              <a:r>
                <a:rPr lang="en-US" dirty="0" err="1">
                  <a:solidFill>
                    <a:schemeClr val="dk1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img</a:t>
              </a:r>
              <a:r>
                <a:rPr lang="en-US" dirty="0">
                  <a:solidFill>
                    <a:schemeClr val="dk1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, a</a:t>
              </a:r>
            </a:p>
          </p:txBody>
        </p:sp>
        <p:sp>
          <p:nvSpPr>
            <p:cNvPr id="23" name="Google Shape;528;p38">
              <a:extLst>
                <a:ext uri="{FF2B5EF4-FFF2-40B4-BE49-F238E27FC236}">
                  <a16:creationId xmlns:a16="http://schemas.microsoft.com/office/drawing/2014/main" id="{49624747-AD2F-C246-AA74-AED17EA8E371}"/>
                </a:ext>
              </a:extLst>
            </p:cNvPr>
            <p:cNvSpPr txBox="1"/>
            <p:nvPr/>
          </p:nvSpPr>
          <p:spPr>
            <a:xfrm>
              <a:off x="5799287" y="1745695"/>
              <a:ext cx="3066867" cy="4041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GB" sz="1800" b="1" dirty="0">
                  <a:solidFill>
                    <a:srgbClr val="22211C"/>
                  </a:solidFill>
                  <a:latin typeface="Josefin Sans"/>
                  <a:ea typeface="Josefin Sans"/>
                  <a:cs typeface="Josefin Sans"/>
                  <a:sym typeface="Josefin Sans"/>
                </a:rPr>
                <a:t>Common Opening Tags</a:t>
              </a:r>
              <a:endParaRPr sz="1800" b="1" dirty="0">
                <a:solidFill>
                  <a:srgbClr val="22211C"/>
                </a:solidFill>
                <a:latin typeface="Josefin Sans"/>
                <a:ea typeface="Josefin Sans"/>
                <a:cs typeface="Josefin Sans"/>
                <a:sym typeface="Josefin Sans"/>
              </a:endParaRPr>
            </a:p>
          </p:txBody>
        </p:sp>
      </p:grpSp>
      <p:sp>
        <p:nvSpPr>
          <p:cNvPr id="24" name="Google Shape;527;p38">
            <a:extLst>
              <a:ext uri="{FF2B5EF4-FFF2-40B4-BE49-F238E27FC236}">
                <a16:creationId xmlns:a16="http://schemas.microsoft.com/office/drawing/2014/main" id="{9E87FBF3-1437-7D49-987D-C88D1724C1F8}"/>
              </a:ext>
            </a:extLst>
          </p:cNvPr>
          <p:cNvSpPr txBox="1"/>
          <p:nvPr/>
        </p:nvSpPr>
        <p:spPr>
          <a:xfrm>
            <a:off x="6473670" y="2078456"/>
            <a:ext cx="1998824" cy="10641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ctr" rtl="0">
              <a:spcBef>
                <a:spcPts val="0"/>
              </a:spcBef>
              <a:spcAft>
                <a:spcPts val="500"/>
              </a:spcAft>
              <a:buFontTx/>
              <a:buChar char="-"/>
            </a:pPr>
            <a:r>
              <a:rPr lang="en-US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p</a:t>
            </a:r>
          </a:p>
          <a:p>
            <a:pPr marL="285750" lvl="0" indent="-285750" algn="ctr" rtl="0">
              <a:spcBef>
                <a:spcPts val="0"/>
              </a:spcBef>
              <a:spcAft>
                <a:spcPts val="500"/>
              </a:spcAft>
              <a:buFontTx/>
              <a:buChar char="-"/>
            </a:pPr>
            <a:r>
              <a:rPr lang="en-US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h1, h2, h3, etc.</a:t>
            </a:r>
          </a:p>
          <a:p>
            <a:pPr marL="285750" lvl="0" indent="-285750" algn="ctr" rtl="0">
              <a:spcBef>
                <a:spcPts val="0"/>
              </a:spcBef>
              <a:spcAft>
                <a:spcPts val="500"/>
              </a:spcAft>
              <a:buFontTx/>
              <a:buChar char="-"/>
            </a:pPr>
            <a:r>
              <a:rPr lang="en-US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style, script</a:t>
            </a:r>
          </a:p>
        </p:txBody>
      </p:sp>
      <p:pic>
        <p:nvPicPr>
          <p:cNvPr id="6" name="Picture 5" descr="Text, letter&#10;&#10;Description automatically generated">
            <a:extLst>
              <a:ext uri="{FF2B5EF4-FFF2-40B4-BE49-F238E27FC236}">
                <a16:creationId xmlns:a16="http://schemas.microsoft.com/office/drawing/2014/main" id="{5FE44EBE-3CA0-3040-8289-31FE46CF3E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0523" y="2757622"/>
            <a:ext cx="3645473" cy="490875"/>
          </a:xfrm>
          <a:prstGeom prst="rect">
            <a:avLst/>
          </a:prstGeom>
        </p:spPr>
      </p:pic>
      <p:sp>
        <p:nvSpPr>
          <p:cNvPr id="27" name="Google Shape;519;p38">
            <a:extLst>
              <a:ext uri="{FF2B5EF4-FFF2-40B4-BE49-F238E27FC236}">
                <a16:creationId xmlns:a16="http://schemas.microsoft.com/office/drawing/2014/main" id="{FE90BAC2-E73F-294D-8DE8-F21DC53A4DFE}"/>
              </a:ext>
            </a:extLst>
          </p:cNvPr>
          <p:cNvSpPr txBox="1"/>
          <p:nvPr/>
        </p:nvSpPr>
        <p:spPr>
          <a:xfrm>
            <a:off x="298300" y="2276285"/>
            <a:ext cx="2324400" cy="35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Nesting</a:t>
            </a:r>
            <a:endParaRPr sz="1800" b="1" dirty="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28" name="Google Shape;292;p28">
            <a:hlinkClick r:id="rId6" action="ppaction://hlinksldjump"/>
            <a:extLst>
              <a:ext uri="{FF2B5EF4-FFF2-40B4-BE49-F238E27FC236}">
                <a16:creationId xmlns:a16="http://schemas.microsoft.com/office/drawing/2014/main" id="{1EDACB2F-2266-A04A-83B2-8094750E05B3}"/>
              </a:ext>
            </a:extLst>
          </p:cNvPr>
          <p:cNvSpPr txBox="1"/>
          <p:nvPr/>
        </p:nvSpPr>
        <p:spPr>
          <a:xfrm>
            <a:off x="2157045" y="259919"/>
            <a:ext cx="13590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900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Welcome</a:t>
            </a:r>
            <a:endParaRPr sz="900" dirty="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29" name="Google Shape;293;p28">
            <a:hlinkClick r:id="rId7" action="ppaction://hlinksldjump"/>
            <a:extLst>
              <a:ext uri="{FF2B5EF4-FFF2-40B4-BE49-F238E27FC236}">
                <a16:creationId xmlns:a16="http://schemas.microsoft.com/office/drawing/2014/main" id="{D962790D-C022-9549-B3A2-8151D0F09672}"/>
              </a:ext>
            </a:extLst>
          </p:cNvPr>
          <p:cNvSpPr txBox="1"/>
          <p:nvPr/>
        </p:nvSpPr>
        <p:spPr>
          <a:xfrm>
            <a:off x="3326780" y="259919"/>
            <a:ext cx="14433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900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How the Web Works</a:t>
            </a:r>
            <a:endParaRPr sz="900" dirty="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30" name="Google Shape;294;p28">
            <a:hlinkClick r:id="rId8" action="ppaction://hlinksldjump"/>
            <a:extLst>
              <a:ext uri="{FF2B5EF4-FFF2-40B4-BE49-F238E27FC236}">
                <a16:creationId xmlns:a16="http://schemas.microsoft.com/office/drawing/2014/main" id="{15EA689E-ACA2-E141-AE95-6BA149340686}"/>
              </a:ext>
            </a:extLst>
          </p:cNvPr>
          <p:cNvSpPr txBox="1"/>
          <p:nvPr/>
        </p:nvSpPr>
        <p:spPr>
          <a:xfrm>
            <a:off x="4580815" y="259919"/>
            <a:ext cx="15072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900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Setting Up</a:t>
            </a:r>
            <a:endParaRPr sz="900" dirty="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31" name="Google Shape;295;p28">
            <a:hlinkClick r:id="rId9" action="ppaction://hlinksldjump"/>
            <a:extLst>
              <a:ext uri="{FF2B5EF4-FFF2-40B4-BE49-F238E27FC236}">
                <a16:creationId xmlns:a16="http://schemas.microsoft.com/office/drawing/2014/main" id="{643F0520-F043-D146-BF19-79E98A1E36BD}"/>
              </a:ext>
            </a:extLst>
          </p:cNvPr>
          <p:cNvSpPr txBox="1"/>
          <p:nvPr/>
        </p:nvSpPr>
        <p:spPr>
          <a:xfrm>
            <a:off x="5898750" y="259919"/>
            <a:ext cx="13590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900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File Management</a:t>
            </a:r>
            <a:endParaRPr sz="900" dirty="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32" name="Google Shape;295;p28">
            <a:hlinkClick r:id="rId9" action="ppaction://hlinksldjump"/>
            <a:extLst>
              <a:ext uri="{FF2B5EF4-FFF2-40B4-BE49-F238E27FC236}">
                <a16:creationId xmlns:a16="http://schemas.microsoft.com/office/drawing/2014/main" id="{890720D5-365F-5941-A909-75620E67DDA6}"/>
              </a:ext>
            </a:extLst>
          </p:cNvPr>
          <p:cNvSpPr txBox="1"/>
          <p:nvPr/>
        </p:nvSpPr>
        <p:spPr>
          <a:xfrm>
            <a:off x="7068485" y="259919"/>
            <a:ext cx="13590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900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Basic HTML</a:t>
            </a:r>
            <a:endParaRPr sz="900" dirty="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</p:spTree>
    <p:extLst>
      <p:ext uri="{BB962C8B-B14F-4D97-AF65-F5344CB8AC3E}">
        <p14:creationId xmlns:p14="http://schemas.microsoft.com/office/powerpoint/2010/main" val="14676156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3" name="Google Shape;533;p39"/>
          <p:cNvGrpSpPr/>
          <p:nvPr/>
        </p:nvGrpSpPr>
        <p:grpSpPr>
          <a:xfrm>
            <a:off x="1540950" y="1122350"/>
            <a:ext cx="6880805" cy="2265300"/>
            <a:chOff x="1540950" y="1122350"/>
            <a:chExt cx="6880805" cy="2265300"/>
          </a:xfrm>
        </p:grpSpPr>
        <p:pic>
          <p:nvPicPr>
            <p:cNvPr id="534" name="Google Shape;534;p39"/>
            <p:cNvPicPr preferRelativeResize="0"/>
            <p:nvPr/>
          </p:nvPicPr>
          <p:blipFill rotWithShape="1">
            <a:blip r:embed="rId3">
              <a:alphaModFix/>
            </a:blip>
            <a:srcRect t="20139" b="21333"/>
            <a:stretch/>
          </p:blipFill>
          <p:spPr>
            <a:xfrm>
              <a:off x="1540950" y="1122350"/>
              <a:ext cx="6880805" cy="226529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35" name="Google Shape;535;p39"/>
            <p:cNvSpPr/>
            <p:nvPr/>
          </p:nvSpPr>
          <p:spPr>
            <a:xfrm>
              <a:off x="1540950" y="1122350"/>
              <a:ext cx="6880800" cy="2265300"/>
            </a:xfrm>
            <a:prstGeom prst="rect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36" name="Google Shape;536;p39"/>
          <p:cNvSpPr txBox="1">
            <a:spLocks noGrp="1"/>
          </p:cNvSpPr>
          <p:nvPr>
            <p:ph type="title"/>
          </p:nvPr>
        </p:nvSpPr>
        <p:spPr>
          <a:xfrm>
            <a:off x="2194650" y="3545900"/>
            <a:ext cx="5573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HTML HELLO WORLD</a:t>
            </a:r>
            <a:endParaRPr dirty="0">
              <a:solidFill>
                <a:schemeClr val="dk1"/>
              </a:solidFill>
            </a:endParaRPr>
          </a:p>
        </p:txBody>
      </p:sp>
      <p:sp>
        <p:nvSpPr>
          <p:cNvPr id="541" name="Google Shape;541;p39">
            <a:hlinkClick r:id="rId4" action="ppaction://hlinksldjump"/>
          </p:cNvPr>
          <p:cNvSpPr/>
          <p:nvPr/>
        </p:nvSpPr>
        <p:spPr>
          <a:xfrm>
            <a:off x="7785075" y="643965"/>
            <a:ext cx="389700" cy="389700"/>
          </a:xfrm>
          <a:prstGeom prst="ellipse">
            <a:avLst/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2" name="Google Shape;542;p39">
            <a:hlinkClick r:id="rId4" action="ppaction://hlinksldjump"/>
          </p:cNvPr>
          <p:cNvSpPr/>
          <p:nvPr/>
        </p:nvSpPr>
        <p:spPr>
          <a:xfrm rot="10800000">
            <a:off x="7899024" y="740300"/>
            <a:ext cx="161800" cy="177900"/>
          </a:xfrm>
          <a:prstGeom prst="flowChartOffpageConnector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3" name="Google Shape;543;p39">
            <a:hlinkClick r:id="" action="ppaction://hlinkshowjump?jump=nextslide"/>
          </p:cNvPr>
          <p:cNvSpPr/>
          <p:nvPr/>
        </p:nvSpPr>
        <p:spPr>
          <a:xfrm>
            <a:off x="1081197" y="2937450"/>
            <a:ext cx="897000" cy="8970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4" name="Google Shape;544;p39">
            <a:hlinkClick r:id="" action="ppaction://hlinkshowjump?jump=nextslide"/>
          </p:cNvPr>
          <p:cNvSpPr/>
          <p:nvPr/>
        </p:nvSpPr>
        <p:spPr>
          <a:xfrm>
            <a:off x="1366312" y="3176733"/>
            <a:ext cx="326775" cy="418424"/>
          </a:xfrm>
          <a:custGeom>
            <a:avLst/>
            <a:gdLst/>
            <a:ahLst/>
            <a:cxnLst/>
            <a:rect l="l" t="t" r="r" b="b"/>
            <a:pathLst>
              <a:path w="1155" h="1479" extrusionOk="0">
                <a:moveTo>
                  <a:pt x="332" y="0"/>
                </a:moveTo>
                <a:cubicBezTo>
                  <a:pt x="116" y="0"/>
                  <a:pt x="1" y="260"/>
                  <a:pt x="159" y="419"/>
                </a:cubicBezTo>
                <a:lnTo>
                  <a:pt x="433" y="700"/>
                </a:lnTo>
                <a:cubicBezTo>
                  <a:pt x="455" y="722"/>
                  <a:pt x="455" y="758"/>
                  <a:pt x="433" y="779"/>
                </a:cubicBezTo>
                <a:lnTo>
                  <a:pt x="159" y="1053"/>
                </a:lnTo>
                <a:cubicBezTo>
                  <a:pt x="1" y="1212"/>
                  <a:pt x="116" y="1479"/>
                  <a:pt x="332" y="1479"/>
                </a:cubicBezTo>
                <a:cubicBezTo>
                  <a:pt x="397" y="1479"/>
                  <a:pt x="462" y="1450"/>
                  <a:pt x="506" y="1407"/>
                </a:cubicBezTo>
                <a:lnTo>
                  <a:pt x="1133" y="779"/>
                </a:lnTo>
                <a:cubicBezTo>
                  <a:pt x="1155" y="758"/>
                  <a:pt x="1155" y="722"/>
                  <a:pt x="1133" y="700"/>
                </a:cubicBezTo>
                <a:lnTo>
                  <a:pt x="506" y="73"/>
                </a:lnTo>
                <a:cubicBezTo>
                  <a:pt x="462" y="22"/>
                  <a:pt x="397" y="0"/>
                  <a:pt x="33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292;p28">
            <a:hlinkClick r:id="rId5" action="ppaction://hlinksldjump"/>
            <a:extLst>
              <a:ext uri="{FF2B5EF4-FFF2-40B4-BE49-F238E27FC236}">
                <a16:creationId xmlns:a16="http://schemas.microsoft.com/office/drawing/2014/main" id="{4FEA55AB-4F3D-6148-BB63-CD7E847549DC}"/>
              </a:ext>
            </a:extLst>
          </p:cNvPr>
          <p:cNvSpPr txBox="1"/>
          <p:nvPr/>
        </p:nvSpPr>
        <p:spPr>
          <a:xfrm>
            <a:off x="1571610" y="751452"/>
            <a:ext cx="13590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900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Welcome</a:t>
            </a:r>
            <a:endParaRPr sz="900" dirty="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15" name="Google Shape;293;p28">
            <a:hlinkClick r:id="rId6" action="ppaction://hlinksldjump"/>
            <a:extLst>
              <a:ext uri="{FF2B5EF4-FFF2-40B4-BE49-F238E27FC236}">
                <a16:creationId xmlns:a16="http://schemas.microsoft.com/office/drawing/2014/main" id="{1FD70536-0912-DB40-97DA-D550F577A8F6}"/>
              </a:ext>
            </a:extLst>
          </p:cNvPr>
          <p:cNvSpPr txBox="1"/>
          <p:nvPr/>
        </p:nvSpPr>
        <p:spPr>
          <a:xfrm>
            <a:off x="2741345" y="751452"/>
            <a:ext cx="14433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900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How the Web Works</a:t>
            </a:r>
            <a:endParaRPr sz="900" dirty="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16" name="Google Shape;294;p28">
            <a:hlinkClick r:id="rId7" action="ppaction://hlinksldjump"/>
            <a:extLst>
              <a:ext uri="{FF2B5EF4-FFF2-40B4-BE49-F238E27FC236}">
                <a16:creationId xmlns:a16="http://schemas.microsoft.com/office/drawing/2014/main" id="{86504752-E948-B941-B676-3976C3507272}"/>
              </a:ext>
            </a:extLst>
          </p:cNvPr>
          <p:cNvSpPr txBox="1"/>
          <p:nvPr/>
        </p:nvSpPr>
        <p:spPr>
          <a:xfrm>
            <a:off x="3995380" y="751452"/>
            <a:ext cx="15072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900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Setting Up</a:t>
            </a:r>
            <a:endParaRPr sz="900" dirty="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17" name="Google Shape;295;p28">
            <a:hlinkClick r:id="rId8" action="ppaction://hlinksldjump"/>
            <a:extLst>
              <a:ext uri="{FF2B5EF4-FFF2-40B4-BE49-F238E27FC236}">
                <a16:creationId xmlns:a16="http://schemas.microsoft.com/office/drawing/2014/main" id="{49BB2CA5-40D4-0D45-ABFA-B87CCA49476A}"/>
              </a:ext>
            </a:extLst>
          </p:cNvPr>
          <p:cNvSpPr txBox="1"/>
          <p:nvPr/>
        </p:nvSpPr>
        <p:spPr>
          <a:xfrm>
            <a:off x="5313315" y="751452"/>
            <a:ext cx="13590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900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File Management</a:t>
            </a:r>
            <a:endParaRPr sz="900" dirty="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18" name="Google Shape;295;p28">
            <a:hlinkClick r:id="rId8" action="ppaction://hlinksldjump"/>
            <a:extLst>
              <a:ext uri="{FF2B5EF4-FFF2-40B4-BE49-F238E27FC236}">
                <a16:creationId xmlns:a16="http://schemas.microsoft.com/office/drawing/2014/main" id="{544A871C-2270-6A4B-9A35-2617E74F157D}"/>
              </a:ext>
            </a:extLst>
          </p:cNvPr>
          <p:cNvSpPr txBox="1"/>
          <p:nvPr/>
        </p:nvSpPr>
        <p:spPr>
          <a:xfrm>
            <a:off x="6483050" y="751452"/>
            <a:ext cx="13590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900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Basic HTML</a:t>
            </a:r>
            <a:endParaRPr sz="900" dirty="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40"/>
          <p:cNvSpPr/>
          <p:nvPr/>
        </p:nvSpPr>
        <p:spPr>
          <a:xfrm>
            <a:off x="720000" y="1122350"/>
            <a:ext cx="1379100" cy="3478500"/>
          </a:xfrm>
          <a:prstGeom prst="rect">
            <a:avLst/>
          </a:prstGeom>
          <a:solidFill>
            <a:schemeClr val="dk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0" name="Google Shape;550;p40"/>
          <p:cNvSpPr txBox="1">
            <a:spLocks noGrp="1"/>
          </p:cNvSpPr>
          <p:nvPr>
            <p:ph type="title"/>
          </p:nvPr>
        </p:nvSpPr>
        <p:spPr>
          <a:xfrm rot="-5400000">
            <a:off x="-67415" y="2459547"/>
            <a:ext cx="3217500" cy="77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PROJECT 1</a:t>
            </a:r>
            <a:endParaRPr dirty="0"/>
          </a:p>
        </p:txBody>
      </p:sp>
      <p:sp>
        <p:nvSpPr>
          <p:cNvPr id="551" name="Google Shape;551;p40"/>
          <p:cNvSpPr txBox="1">
            <a:spLocks noGrp="1"/>
          </p:cNvSpPr>
          <p:nvPr>
            <p:ph type="subTitle" idx="1"/>
          </p:nvPr>
        </p:nvSpPr>
        <p:spPr>
          <a:xfrm>
            <a:off x="3769905" y="1474790"/>
            <a:ext cx="3222757" cy="280981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Create your very first HTML website!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dirty="0"/>
              <a:t>Ideas: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Tx/>
              <a:buChar char="-"/>
            </a:pPr>
            <a:r>
              <a:rPr lang="en-US" dirty="0"/>
              <a:t>A simple resume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Tx/>
              <a:buChar char="-"/>
            </a:pPr>
            <a:r>
              <a:rPr lang="en-US" dirty="0"/>
              <a:t>Your most recent PPT essay (include images!)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Tx/>
              <a:buChar char="-"/>
            </a:pPr>
            <a:r>
              <a:rPr lang="en-US" dirty="0"/>
              <a:t>A “bookmark” website (with links to all your favorite websites)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Tx/>
              <a:buChar char="-"/>
            </a:pPr>
            <a:r>
              <a:rPr lang="en-US" dirty="0"/>
              <a:t>ANYTHING AT ALL!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Tx/>
              <a:buChar char="-"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en-US" dirty="0"/>
              <a:t>Try to include: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</a:pPr>
            <a:r>
              <a:rPr lang="en-US" dirty="0"/>
              <a:t>Images, links, markup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52" name="Google Shape;552;p40"/>
          <p:cNvSpPr/>
          <p:nvPr/>
        </p:nvSpPr>
        <p:spPr>
          <a:xfrm>
            <a:off x="2099100" y="1122350"/>
            <a:ext cx="1379100" cy="34785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3" name="Google Shape;553;p40">
            <a:hlinkClick r:id="" action="ppaction://hlinkshowjump?jump=nextslide"/>
          </p:cNvPr>
          <p:cNvSpPr/>
          <p:nvPr/>
        </p:nvSpPr>
        <p:spPr>
          <a:xfrm>
            <a:off x="7277772" y="3387600"/>
            <a:ext cx="897000" cy="8970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4" name="Google Shape;554;p40">
            <a:hlinkClick r:id="" action="ppaction://hlinkshowjump?jump=nextslide"/>
          </p:cNvPr>
          <p:cNvSpPr/>
          <p:nvPr/>
        </p:nvSpPr>
        <p:spPr>
          <a:xfrm>
            <a:off x="7562887" y="3626883"/>
            <a:ext cx="326775" cy="418424"/>
          </a:xfrm>
          <a:custGeom>
            <a:avLst/>
            <a:gdLst/>
            <a:ahLst/>
            <a:cxnLst/>
            <a:rect l="l" t="t" r="r" b="b"/>
            <a:pathLst>
              <a:path w="1155" h="1479" extrusionOk="0">
                <a:moveTo>
                  <a:pt x="332" y="0"/>
                </a:moveTo>
                <a:cubicBezTo>
                  <a:pt x="116" y="0"/>
                  <a:pt x="1" y="260"/>
                  <a:pt x="159" y="419"/>
                </a:cubicBezTo>
                <a:lnTo>
                  <a:pt x="433" y="700"/>
                </a:lnTo>
                <a:cubicBezTo>
                  <a:pt x="455" y="722"/>
                  <a:pt x="455" y="758"/>
                  <a:pt x="433" y="779"/>
                </a:cubicBezTo>
                <a:lnTo>
                  <a:pt x="159" y="1053"/>
                </a:lnTo>
                <a:cubicBezTo>
                  <a:pt x="1" y="1212"/>
                  <a:pt x="116" y="1479"/>
                  <a:pt x="332" y="1479"/>
                </a:cubicBezTo>
                <a:cubicBezTo>
                  <a:pt x="397" y="1479"/>
                  <a:pt x="462" y="1450"/>
                  <a:pt x="506" y="1407"/>
                </a:cubicBezTo>
                <a:lnTo>
                  <a:pt x="1133" y="779"/>
                </a:lnTo>
                <a:cubicBezTo>
                  <a:pt x="1155" y="758"/>
                  <a:pt x="1155" y="722"/>
                  <a:pt x="1133" y="700"/>
                </a:cubicBezTo>
                <a:lnTo>
                  <a:pt x="506" y="73"/>
                </a:lnTo>
                <a:cubicBezTo>
                  <a:pt x="462" y="22"/>
                  <a:pt x="397" y="0"/>
                  <a:pt x="33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9" name="Google Shape;559;p40">
            <a:hlinkClick r:id="rId3" action="ppaction://hlinksldjump"/>
          </p:cNvPr>
          <p:cNvSpPr/>
          <p:nvPr/>
        </p:nvSpPr>
        <p:spPr>
          <a:xfrm>
            <a:off x="7785075" y="643965"/>
            <a:ext cx="389700" cy="389700"/>
          </a:xfrm>
          <a:prstGeom prst="ellipse">
            <a:avLst/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" name="Google Shape;560;p40">
            <a:hlinkClick r:id="rId3" action="ppaction://hlinksldjump"/>
          </p:cNvPr>
          <p:cNvSpPr/>
          <p:nvPr/>
        </p:nvSpPr>
        <p:spPr>
          <a:xfrm rot="10800000">
            <a:off x="7899024" y="740300"/>
            <a:ext cx="161800" cy="177900"/>
          </a:xfrm>
          <a:prstGeom prst="flowChartOffpageConnector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292;p28">
            <a:hlinkClick r:id="rId4" action="ppaction://hlinksldjump"/>
            <a:extLst>
              <a:ext uri="{FF2B5EF4-FFF2-40B4-BE49-F238E27FC236}">
                <a16:creationId xmlns:a16="http://schemas.microsoft.com/office/drawing/2014/main" id="{1A0877D0-83EC-FF4B-87F7-0A35D7A707CD}"/>
              </a:ext>
            </a:extLst>
          </p:cNvPr>
          <p:cNvSpPr txBox="1"/>
          <p:nvPr/>
        </p:nvSpPr>
        <p:spPr>
          <a:xfrm>
            <a:off x="1571610" y="751452"/>
            <a:ext cx="13590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900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Welcome</a:t>
            </a:r>
            <a:endParaRPr sz="900" dirty="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15" name="Google Shape;293;p28">
            <a:hlinkClick r:id="rId5" action="ppaction://hlinksldjump"/>
            <a:extLst>
              <a:ext uri="{FF2B5EF4-FFF2-40B4-BE49-F238E27FC236}">
                <a16:creationId xmlns:a16="http://schemas.microsoft.com/office/drawing/2014/main" id="{6349042B-F2BB-474C-9310-32320BA24A70}"/>
              </a:ext>
            </a:extLst>
          </p:cNvPr>
          <p:cNvSpPr txBox="1"/>
          <p:nvPr/>
        </p:nvSpPr>
        <p:spPr>
          <a:xfrm>
            <a:off x="2741345" y="751452"/>
            <a:ext cx="14433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900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How the Web Works</a:t>
            </a:r>
            <a:endParaRPr sz="900" dirty="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16" name="Google Shape;294;p28">
            <a:hlinkClick r:id="rId6" action="ppaction://hlinksldjump"/>
            <a:extLst>
              <a:ext uri="{FF2B5EF4-FFF2-40B4-BE49-F238E27FC236}">
                <a16:creationId xmlns:a16="http://schemas.microsoft.com/office/drawing/2014/main" id="{DDA59994-2E6C-2C4F-9FDD-BFC4A91482FC}"/>
              </a:ext>
            </a:extLst>
          </p:cNvPr>
          <p:cNvSpPr txBox="1"/>
          <p:nvPr/>
        </p:nvSpPr>
        <p:spPr>
          <a:xfrm>
            <a:off x="3995380" y="751452"/>
            <a:ext cx="15072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900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Setting Up</a:t>
            </a:r>
            <a:endParaRPr sz="900" dirty="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17" name="Google Shape;295;p28">
            <a:hlinkClick r:id="rId7" action="ppaction://hlinksldjump"/>
            <a:extLst>
              <a:ext uri="{FF2B5EF4-FFF2-40B4-BE49-F238E27FC236}">
                <a16:creationId xmlns:a16="http://schemas.microsoft.com/office/drawing/2014/main" id="{653595ED-E31E-9F4D-985F-B4B026BA51D0}"/>
              </a:ext>
            </a:extLst>
          </p:cNvPr>
          <p:cNvSpPr txBox="1"/>
          <p:nvPr/>
        </p:nvSpPr>
        <p:spPr>
          <a:xfrm>
            <a:off x="5313315" y="751452"/>
            <a:ext cx="13590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900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File Management</a:t>
            </a:r>
            <a:endParaRPr sz="900" dirty="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18" name="Google Shape;295;p28">
            <a:hlinkClick r:id="rId7" action="ppaction://hlinksldjump"/>
            <a:extLst>
              <a:ext uri="{FF2B5EF4-FFF2-40B4-BE49-F238E27FC236}">
                <a16:creationId xmlns:a16="http://schemas.microsoft.com/office/drawing/2014/main" id="{94999822-4882-934C-9B02-3D7850A6693A}"/>
              </a:ext>
            </a:extLst>
          </p:cNvPr>
          <p:cNvSpPr txBox="1"/>
          <p:nvPr/>
        </p:nvSpPr>
        <p:spPr>
          <a:xfrm>
            <a:off x="6483050" y="751452"/>
            <a:ext cx="13590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900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Basic HTML</a:t>
            </a:r>
            <a:endParaRPr sz="900" dirty="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p50"/>
          <p:cNvSpPr txBox="1">
            <a:spLocks noGrp="1"/>
          </p:cNvSpPr>
          <p:nvPr>
            <p:ph type="subTitle" idx="1"/>
          </p:nvPr>
        </p:nvSpPr>
        <p:spPr>
          <a:xfrm>
            <a:off x="972150" y="2803075"/>
            <a:ext cx="29577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 dirty="0"/>
              <a:t>Do you have any questions?</a:t>
            </a:r>
            <a:endParaRPr sz="1800" dirty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  <a:p>
            <a:pPr marL="0" lvl="0" indent="0" algn="r" rtl="0">
              <a:spcBef>
                <a:spcPts val="16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67" name="Google Shape;767;p50"/>
          <p:cNvSpPr txBox="1">
            <a:spLocks noGrp="1"/>
          </p:cNvSpPr>
          <p:nvPr>
            <p:ph type="title"/>
          </p:nvPr>
        </p:nvSpPr>
        <p:spPr>
          <a:xfrm>
            <a:off x="972000" y="1233175"/>
            <a:ext cx="29577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dirty="0"/>
              <a:t>THANK YOU</a:t>
            </a:r>
            <a:endParaRPr sz="3600" dirty="0"/>
          </a:p>
        </p:txBody>
      </p:sp>
      <p:sp>
        <p:nvSpPr>
          <p:cNvPr id="769" name="Google Shape;769;p50">
            <a:hlinkClick r:id="rId3" action="ppaction://hlinksldjump"/>
          </p:cNvPr>
          <p:cNvSpPr/>
          <p:nvPr/>
        </p:nvSpPr>
        <p:spPr>
          <a:xfrm>
            <a:off x="7785075" y="643965"/>
            <a:ext cx="389700" cy="389700"/>
          </a:xfrm>
          <a:prstGeom prst="ellipse">
            <a:avLst/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0" name="Google Shape;770;p50">
            <a:hlinkClick r:id="rId3" action="ppaction://hlinksldjump"/>
          </p:cNvPr>
          <p:cNvSpPr/>
          <p:nvPr/>
        </p:nvSpPr>
        <p:spPr>
          <a:xfrm rot="10800000">
            <a:off x="7899024" y="740300"/>
            <a:ext cx="161800" cy="177900"/>
          </a:xfrm>
          <a:prstGeom prst="flowChartOffpageConnector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292;p28">
            <a:hlinkClick r:id="rId4" action="ppaction://hlinksldjump"/>
            <a:extLst>
              <a:ext uri="{FF2B5EF4-FFF2-40B4-BE49-F238E27FC236}">
                <a16:creationId xmlns:a16="http://schemas.microsoft.com/office/drawing/2014/main" id="{484057D8-AB20-584A-8B2A-C2A98E58A9DA}"/>
              </a:ext>
            </a:extLst>
          </p:cNvPr>
          <p:cNvSpPr txBox="1"/>
          <p:nvPr/>
        </p:nvSpPr>
        <p:spPr>
          <a:xfrm>
            <a:off x="1571610" y="751452"/>
            <a:ext cx="13590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900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Welcome</a:t>
            </a:r>
            <a:endParaRPr sz="900" dirty="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17" name="Google Shape;293;p28">
            <a:hlinkClick r:id="rId5" action="ppaction://hlinksldjump"/>
            <a:extLst>
              <a:ext uri="{FF2B5EF4-FFF2-40B4-BE49-F238E27FC236}">
                <a16:creationId xmlns:a16="http://schemas.microsoft.com/office/drawing/2014/main" id="{FA58E07E-09F3-DF44-9959-955EDE606ECA}"/>
              </a:ext>
            </a:extLst>
          </p:cNvPr>
          <p:cNvSpPr txBox="1"/>
          <p:nvPr/>
        </p:nvSpPr>
        <p:spPr>
          <a:xfrm>
            <a:off x="2741345" y="751452"/>
            <a:ext cx="14433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900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How the Web Works</a:t>
            </a:r>
            <a:endParaRPr sz="900" dirty="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18" name="Google Shape;294;p28">
            <a:hlinkClick r:id="rId6" action="ppaction://hlinksldjump"/>
            <a:extLst>
              <a:ext uri="{FF2B5EF4-FFF2-40B4-BE49-F238E27FC236}">
                <a16:creationId xmlns:a16="http://schemas.microsoft.com/office/drawing/2014/main" id="{7E2F806B-137C-4D4A-8A29-C632316C1E10}"/>
              </a:ext>
            </a:extLst>
          </p:cNvPr>
          <p:cNvSpPr txBox="1"/>
          <p:nvPr/>
        </p:nvSpPr>
        <p:spPr>
          <a:xfrm>
            <a:off x="3995380" y="751452"/>
            <a:ext cx="15072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900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Setting Up</a:t>
            </a:r>
            <a:endParaRPr sz="900" dirty="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19" name="Google Shape;295;p28">
            <a:hlinkClick r:id="rId7" action="ppaction://hlinksldjump"/>
            <a:extLst>
              <a:ext uri="{FF2B5EF4-FFF2-40B4-BE49-F238E27FC236}">
                <a16:creationId xmlns:a16="http://schemas.microsoft.com/office/drawing/2014/main" id="{673E3ADD-C0F1-BF45-BCEB-DE0544BDA3E8}"/>
              </a:ext>
            </a:extLst>
          </p:cNvPr>
          <p:cNvSpPr txBox="1"/>
          <p:nvPr/>
        </p:nvSpPr>
        <p:spPr>
          <a:xfrm>
            <a:off x="5313315" y="751452"/>
            <a:ext cx="13590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900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File Management</a:t>
            </a:r>
            <a:endParaRPr sz="900" dirty="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20" name="Google Shape;295;p28">
            <a:hlinkClick r:id="rId7" action="ppaction://hlinksldjump"/>
            <a:extLst>
              <a:ext uri="{FF2B5EF4-FFF2-40B4-BE49-F238E27FC236}">
                <a16:creationId xmlns:a16="http://schemas.microsoft.com/office/drawing/2014/main" id="{1CAE8FCD-D56C-204A-939A-6C4B23242075}"/>
              </a:ext>
            </a:extLst>
          </p:cNvPr>
          <p:cNvSpPr txBox="1"/>
          <p:nvPr/>
        </p:nvSpPr>
        <p:spPr>
          <a:xfrm>
            <a:off x="6483050" y="751452"/>
            <a:ext cx="13590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900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Basic HTML</a:t>
            </a:r>
            <a:endParaRPr sz="900" dirty="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23" name="Google Shape;766;p50">
            <a:extLst>
              <a:ext uri="{FF2B5EF4-FFF2-40B4-BE49-F238E27FC236}">
                <a16:creationId xmlns:a16="http://schemas.microsoft.com/office/drawing/2014/main" id="{7580FF8C-CC82-5C42-AA1D-92D1AFABDDB5}"/>
              </a:ext>
            </a:extLst>
          </p:cNvPr>
          <p:cNvSpPr txBox="1">
            <a:spLocks/>
          </p:cNvSpPr>
          <p:nvPr/>
        </p:nvSpPr>
        <p:spPr>
          <a:xfrm>
            <a:off x="1124550" y="4330615"/>
            <a:ext cx="344745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1400" b="0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L="914400" marR="0" lvl="1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0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L="1371600" marR="0" lvl="2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0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L="1828800" marR="0" lvl="3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0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L="2286000" marR="0" lvl="4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0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L="2743200" marR="0" lvl="5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0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L="3200400" marR="0" lvl="6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0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L="3657600" marR="0" lvl="7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0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L="4114800" marR="0" lvl="8" indent="-31750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Josefin Sans"/>
              <a:buNone/>
              <a:defRPr sz="2100" b="0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r>
              <a:rPr lang="en-US" sz="700" dirty="0"/>
              <a:t>Some content in these slides are adapted from </a:t>
            </a:r>
            <a:r>
              <a:rPr lang="en-US" sz="700" dirty="0" err="1"/>
              <a:t>developer.mozilla.org</a:t>
            </a:r>
            <a:endParaRPr lang="en-US" sz="700" dirty="0"/>
          </a:p>
          <a:p>
            <a:pPr marL="0" indent="0">
              <a:buSzPts val="1100"/>
              <a:buFont typeface="Arial"/>
              <a:buNone/>
            </a:pPr>
            <a:endParaRPr lang="en-GB" sz="500" dirty="0"/>
          </a:p>
          <a:p>
            <a:pPr marL="0" indent="0">
              <a:spcBef>
                <a:spcPts val="1600"/>
              </a:spcBef>
            </a:pPr>
            <a:endParaRPr lang="en-GB" sz="5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7">
            <a:hlinkClick r:id="rId3" action="ppaction://hlinksldjump"/>
          </p:cNvPr>
          <p:cNvSpPr/>
          <p:nvPr/>
        </p:nvSpPr>
        <p:spPr>
          <a:xfrm>
            <a:off x="313740" y="1338853"/>
            <a:ext cx="1080000" cy="10800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p27">
            <a:hlinkClick r:id="rId4" action="ppaction://hlinksldjump"/>
          </p:cNvPr>
          <p:cNvSpPr/>
          <p:nvPr/>
        </p:nvSpPr>
        <p:spPr>
          <a:xfrm>
            <a:off x="2176414" y="1351228"/>
            <a:ext cx="1080000" cy="10800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27">
            <a:hlinkClick r:id="rId5" action="ppaction://hlinksldjump"/>
          </p:cNvPr>
          <p:cNvSpPr/>
          <p:nvPr/>
        </p:nvSpPr>
        <p:spPr>
          <a:xfrm>
            <a:off x="4039088" y="1351228"/>
            <a:ext cx="1080000" cy="10800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27">
            <a:hlinkClick r:id="rId6" action="ppaction://hlinksldjump"/>
          </p:cNvPr>
          <p:cNvSpPr/>
          <p:nvPr/>
        </p:nvSpPr>
        <p:spPr>
          <a:xfrm>
            <a:off x="5901625" y="1344173"/>
            <a:ext cx="1080000" cy="10800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27"/>
          <p:cNvSpPr txBox="1">
            <a:spLocks noGrp="1"/>
          </p:cNvSpPr>
          <p:nvPr>
            <p:ph type="title" idx="8"/>
          </p:nvPr>
        </p:nvSpPr>
        <p:spPr>
          <a:xfrm>
            <a:off x="1863000" y="3909875"/>
            <a:ext cx="5418000" cy="83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AGENDA</a:t>
            </a:r>
            <a:endParaRPr dirty="0"/>
          </a:p>
        </p:txBody>
      </p:sp>
      <p:sp>
        <p:nvSpPr>
          <p:cNvPr id="275" name="Google Shape;275;p27"/>
          <p:cNvSpPr txBox="1">
            <a:spLocks noGrp="1"/>
          </p:cNvSpPr>
          <p:nvPr>
            <p:ph type="title"/>
          </p:nvPr>
        </p:nvSpPr>
        <p:spPr>
          <a:xfrm>
            <a:off x="313740" y="1461103"/>
            <a:ext cx="1080000" cy="83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01</a:t>
            </a:r>
            <a:endParaRPr dirty="0"/>
          </a:p>
        </p:txBody>
      </p:sp>
      <p:sp>
        <p:nvSpPr>
          <p:cNvPr id="276" name="Google Shape;276;p27"/>
          <p:cNvSpPr txBox="1">
            <a:spLocks noGrp="1"/>
          </p:cNvSpPr>
          <p:nvPr>
            <p:ph type="subTitle" idx="1"/>
          </p:nvPr>
        </p:nvSpPr>
        <p:spPr>
          <a:xfrm>
            <a:off x="-234210" y="2550576"/>
            <a:ext cx="21759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200" dirty="0"/>
              <a:t>WELCOME</a:t>
            </a:r>
            <a:endParaRPr sz="1200" dirty="0"/>
          </a:p>
        </p:txBody>
      </p:sp>
      <p:sp>
        <p:nvSpPr>
          <p:cNvPr id="277" name="Google Shape;277;p27"/>
          <p:cNvSpPr txBox="1">
            <a:spLocks noGrp="1"/>
          </p:cNvSpPr>
          <p:nvPr>
            <p:ph type="title" idx="2"/>
          </p:nvPr>
        </p:nvSpPr>
        <p:spPr>
          <a:xfrm>
            <a:off x="2176551" y="1473478"/>
            <a:ext cx="1080000" cy="83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02</a:t>
            </a:r>
            <a:endParaRPr/>
          </a:p>
        </p:txBody>
      </p:sp>
      <p:sp>
        <p:nvSpPr>
          <p:cNvPr id="278" name="Google Shape;278;p27"/>
          <p:cNvSpPr txBox="1">
            <a:spLocks noGrp="1"/>
          </p:cNvSpPr>
          <p:nvPr>
            <p:ph type="subTitle" idx="3"/>
          </p:nvPr>
        </p:nvSpPr>
        <p:spPr>
          <a:xfrm>
            <a:off x="1618141" y="2553478"/>
            <a:ext cx="21759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200" dirty="0"/>
              <a:t>HOW THE WEB WORKS</a:t>
            </a:r>
          </a:p>
        </p:txBody>
      </p:sp>
      <p:sp>
        <p:nvSpPr>
          <p:cNvPr id="279" name="Google Shape;279;p27"/>
          <p:cNvSpPr txBox="1">
            <a:spLocks noGrp="1"/>
          </p:cNvSpPr>
          <p:nvPr>
            <p:ph type="title" idx="4"/>
          </p:nvPr>
        </p:nvSpPr>
        <p:spPr>
          <a:xfrm>
            <a:off x="4042049" y="1473478"/>
            <a:ext cx="1080000" cy="83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03</a:t>
            </a:r>
            <a:endParaRPr/>
          </a:p>
        </p:txBody>
      </p:sp>
      <p:sp>
        <p:nvSpPr>
          <p:cNvPr id="280" name="Google Shape;280;p27"/>
          <p:cNvSpPr txBox="1">
            <a:spLocks noGrp="1"/>
          </p:cNvSpPr>
          <p:nvPr>
            <p:ph type="subTitle" idx="5"/>
          </p:nvPr>
        </p:nvSpPr>
        <p:spPr>
          <a:xfrm>
            <a:off x="3484050" y="2556380"/>
            <a:ext cx="21759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200" dirty="0"/>
              <a:t>SETTING UP</a:t>
            </a:r>
            <a:endParaRPr sz="1200" dirty="0"/>
          </a:p>
        </p:txBody>
      </p:sp>
      <p:sp>
        <p:nvSpPr>
          <p:cNvPr id="281" name="Google Shape;281;p27"/>
          <p:cNvSpPr txBox="1">
            <a:spLocks noGrp="1"/>
          </p:cNvSpPr>
          <p:nvPr>
            <p:ph type="title" idx="6"/>
          </p:nvPr>
        </p:nvSpPr>
        <p:spPr>
          <a:xfrm>
            <a:off x="5901788" y="1466423"/>
            <a:ext cx="1080000" cy="83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04</a:t>
            </a:r>
            <a:endParaRPr/>
          </a:p>
        </p:txBody>
      </p:sp>
      <p:sp>
        <p:nvSpPr>
          <p:cNvPr id="282" name="Google Shape;282;p27"/>
          <p:cNvSpPr txBox="1">
            <a:spLocks noGrp="1"/>
          </p:cNvSpPr>
          <p:nvPr>
            <p:ph type="subTitle" idx="7"/>
          </p:nvPr>
        </p:nvSpPr>
        <p:spPr>
          <a:xfrm>
            <a:off x="7213251" y="2562438"/>
            <a:ext cx="21759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1200" dirty="0"/>
              <a:t>BASIC HTML</a:t>
            </a:r>
            <a:endParaRPr sz="1200" dirty="0"/>
          </a:p>
        </p:txBody>
      </p:sp>
      <p:sp>
        <p:nvSpPr>
          <p:cNvPr id="15" name="Google Shape;273;p27">
            <a:hlinkClick r:id="rId6" action="ppaction://hlinksldjump"/>
            <a:extLst>
              <a:ext uri="{FF2B5EF4-FFF2-40B4-BE49-F238E27FC236}">
                <a16:creationId xmlns:a16="http://schemas.microsoft.com/office/drawing/2014/main" id="{DC1F119A-8415-F249-9222-7232A430F3F0}"/>
              </a:ext>
            </a:extLst>
          </p:cNvPr>
          <p:cNvSpPr/>
          <p:nvPr/>
        </p:nvSpPr>
        <p:spPr>
          <a:xfrm>
            <a:off x="7761201" y="1347701"/>
            <a:ext cx="1080000" cy="10800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281;p27">
            <a:extLst>
              <a:ext uri="{FF2B5EF4-FFF2-40B4-BE49-F238E27FC236}">
                <a16:creationId xmlns:a16="http://schemas.microsoft.com/office/drawing/2014/main" id="{20173A48-D7A9-B247-9A2A-A79883265A11}"/>
              </a:ext>
            </a:extLst>
          </p:cNvPr>
          <p:cNvSpPr txBox="1">
            <a:spLocks/>
          </p:cNvSpPr>
          <p:nvPr/>
        </p:nvSpPr>
        <p:spPr>
          <a:xfrm>
            <a:off x="7761364" y="1469951"/>
            <a:ext cx="1080000" cy="83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Righteous"/>
              <a:buNone/>
              <a:defRPr sz="4000" b="1" i="0" u="none" strike="noStrike" cap="none">
                <a:solidFill>
                  <a:schemeClr val="dk1"/>
                </a:solidFill>
                <a:latin typeface="Righteous"/>
                <a:ea typeface="Righteous"/>
                <a:cs typeface="Righteous"/>
                <a:sym typeface="Righteous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  <a:defRPr sz="4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GB" dirty="0"/>
              <a:t>05</a:t>
            </a:r>
          </a:p>
        </p:txBody>
      </p:sp>
      <p:sp>
        <p:nvSpPr>
          <p:cNvPr id="17" name="Google Shape;282;p27">
            <a:extLst>
              <a:ext uri="{FF2B5EF4-FFF2-40B4-BE49-F238E27FC236}">
                <a16:creationId xmlns:a16="http://schemas.microsoft.com/office/drawing/2014/main" id="{DAFBD950-F593-F344-90A2-4EE854F58805}"/>
              </a:ext>
            </a:extLst>
          </p:cNvPr>
          <p:cNvSpPr txBox="1">
            <a:spLocks/>
          </p:cNvSpPr>
          <p:nvPr/>
        </p:nvSpPr>
        <p:spPr>
          <a:xfrm>
            <a:off x="5339636" y="2556380"/>
            <a:ext cx="2175900" cy="5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1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 sz="1400" b="0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 sz="1400" b="0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 sz="1400" b="0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 sz="1400" b="0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 sz="1400" b="0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 sz="1400" b="0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Josefin Sans"/>
              <a:buNone/>
              <a:defRPr sz="1400" b="0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Josefin Sans"/>
              <a:buNone/>
              <a:defRPr sz="1400" b="0" i="0" u="none" strike="noStrike" cap="none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pPr marL="0" indent="0">
              <a:spcAft>
                <a:spcPts val="1600"/>
              </a:spcAft>
            </a:pPr>
            <a:r>
              <a:rPr lang="en-GB" sz="1200" dirty="0"/>
              <a:t>FILE MANAGEMENT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8"/>
          <p:cNvSpPr txBox="1">
            <a:spLocks noGrp="1"/>
          </p:cNvSpPr>
          <p:nvPr>
            <p:ph type="title"/>
          </p:nvPr>
        </p:nvSpPr>
        <p:spPr>
          <a:xfrm>
            <a:off x="867225" y="3727575"/>
            <a:ext cx="29847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Welcome</a:t>
            </a:r>
            <a:endParaRPr dirty="0"/>
          </a:p>
        </p:txBody>
      </p:sp>
      <p:sp>
        <p:nvSpPr>
          <p:cNvPr id="288" name="Google Shape;288;p28"/>
          <p:cNvSpPr txBox="1">
            <a:spLocks noGrp="1"/>
          </p:cNvSpPr>
          <p:nvPr>
            <p:ph type="body" idx="1"/>
          </p:nvPr>
        </p:nvSpPr>
        <p:spPr>
          <a:xfrm>
            <a:off x="4231725" y="1623900"/>
            <a:ext cx="2500200" cy="110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dirty="0"/>
              <a:t>Goals for the training programme</a:t>
            </a:r>
            <a:endParaRPr dirty="0"/>
          </a:p>
        </p:txBody>
      </p:sp>
      <p:sp>
        <p:nvSpPr>
          <p:cNvPr id="289" name="Google Shape;289;p28"/>
          <p:cNvSpPr txBox="1">
            <a:spLocks noGrp="1"/>
          </p:cNvSpPr>
          <p:nvPr>
            <p:ph type="body" idx="2"/>
          </p:nvPr>
        </p:nvSpPr>
        <p:spPr>
          <a:xfrm>
            <a:off x="4231725" y="2925375"/>
            <a:ext cx="2500200" cy="12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Learn basic web development skills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Write clean code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dirty="0"/>
              <a:t>Contribute to YNC Hacks projects</a:t>
            </a:r>
            <a:endParaRPr dirty="0"/>
          </a:p>
        </p:txBody>
      </p:sp>
      <p:sp>
        <p:nvSpPr>
          <p:cNvPr id="290" name="Google Shape;290;p28">
            <a:hlinkClick r:id="" action="ppaction://hlinkshowjump?jump=nextslide"/>
          </p:cNvPr>
          <p:cNvSpPr/>
          <p:nvPr/>
        </p:nvSpPr>
        <p:spPr>
          <a:xfrm>
            <a:off x="7003497" y="2399100"/>
            <a:ext cx="897000" cy="8970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28">
            <a:hlinkClick r:id="" action="ppaction://hlinkshowjump?jump=nextslide"/>
          </p:cNvPr>
          <p:cNvSpPr/>
          <p:nvPr/>
        </p:nvSpPr>
        <p:spPr>
          <a:xfrm>
            <a:off x="7288612" y="2638383"/>
            <a:ext cx="326775" cy="418424"/>
          </a:xfrm>
          <a:custGeom>
            <a:avLst/>
            <a:gdLst/>
            <a:ahLst/>
            <a:cxnLst/>
            <a:rect l="l" t="t" r="r" b="b"/>
            <a:pathLst>
              <a:path w="1155" h="1479" extrusionOk="0">
                <a:moveTo>
                  <a:pt x="332" y="0"/>
                </a:moveTo>
                <a:cubicBezTo>
                  <a:pt x="116" y="0"/>
                  <a:pt x="1" y="260"/>
                  <a:pt x="159" y="419"/>
                </a:cubicBezTo>
                <a:lnTo>
                  <a:pt x="433" y="700"/>
                </a:lnTo>
                <a:cubicBezTo>
                  <a:pt x="455" y="722"/>
                  <a:pt x="455" y="758"/>
                  <a:pt x="433" y="779"/>
                </a:cubicBezTo>
                <a:lnTo>
                  <a:pt x="159" y="1053"/>
                </a:lnTo>
                <a:cubicBezTo>
                  <a:pt x="1" y="1212"/>
                  <a:pt x="116" y="1479"/>
                  <a:pt x="332" y="1479"/>
                </a:cubicBezTo>
                <a:cubicBezTo>
                  <a:pt x="397" y="1479"/>
                  <a:pt x="462" y="1450"/>
                  <a:pt x="506" y="1407"/>
                </a:cubicBezTo>
                <a:lnTo>
                  <a:pt x="1133" y="779"/>
                </a:lnTo>
                <a:cubicBezTo>
                  <a:pt x="1155" y="758"/>
                  <a:pt x="1155" y="722"/>
                  <a:pt x="1133" y="700"/>
                </a:cubicBezTo>
                <a:lnTo>
                  <a:pt x="506" y="73"/>
                </a:lnTo>
                <a:cubicBezTo>
                  <a:pt x="462" y="22"/>
                  <a:pt x="397" y="0"/>
                  <a:pt x="33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28">
            <a:hlinkClick r:id="rId3" action="ppaction://hlinksldjump"/>
          </p:cNvPr>
          <p:cNvSpPr txBox="1"/>
          <p:nvPr/>
        </p:nvSpPr>
        <p:spPr>
          <a:xfrm>
            <a:off x="1571610" y="751452"/>
            <a:ext cx="13590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900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Welcome</a:t>
            </a:r>
            <a:endParaRPr sz="900" dirty="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293" name="Google Shape;293;p28">
            <a:hlinkClick r:id="rId4" action="ppaction://hlinksldjump"/>
          </p:cNvPr>
          <p:cNvSpPr txBox="1"/>
          <p:nvPr/>
        </p:nvSpPr>
        <p:spPr>
          <a:xfrm>
            <a:off x="2741345" y="751452"/>
            <a:ext cx="14433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900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How the Web Works</a:t>
            </a:r>
            <a:endParaRPr sz="900" dirty="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294" name="Google Shape;294;p28">
            <a:hlinkClick r:id="rId5" action="ppaction://hlinksldjump"/>
          </p:cNvPr>
          <p:cNvSpPr txBox="1"/>
          <p:nvPr/>
        </p:nvSpPr>
        <p:spPr>
          <a:xfrm>
            <a:off x="3995380" y="751452"/>
            <a:ext cx="15072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900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Setting Up</a:t>
            </a:r>
            <a:endParaRPr sz="900" dirty="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295" name="Google Shape;295;p28">
            <a:hlinkClick r:id="rId6" action="ppaction://hlinksldjump"/>
          </p:cNvPr>
          <p:cNvSpPr txBox="1"/>
          <p:nvPr/>
        </p:nvSpPr>
        <p:spPr>
          <a:xfrm>
            <a:off x="5313315" y="751452"/>
            <a:ext cx="13590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900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File Management</a:t>
            </a:r>
            <a:endParaRPr sz="900" dirty="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296" name="Google Shape;296;p28">
            <a:hlinkClick r:id="rId7" action="ppaction://hlinksldjump"/>
          </p:cNvPr>
          <p:cNvSpPr/>
          <p:nvPr/>
        </p:nvSpPr>
        <p:spPr>
          <a:xfrm>
            <a:off x="7785075" y="643965"/>
            <a:ext cx="389700" cy="389700"/>
          </a:xfrm>
          <a:prstGeom prst="ellipse">
            <a:avLst/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28">
            <a:hlinkClick r:id="rId7" action="ppaction://hlinksldjump"/>
          </p:cNvPr>
          <p:cNvSpPr/>
          <p:nvPr/>
        </p:nvSpPr>
        <p:spPr>
          <a:xfrm rot="10800000">
            <a:off x="7899024" y="740300"/>
            <a:ext cx="161800" cy="177900"/>
          </a:xfrm>
          <a:prstGeom prst="flowChartOffpageConnector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295;p28">
            <a:hlinkClick r:id="rId6" action="ppaction://hlinksldjump"/>
            <a:extLst>
              <a:ext uri="{FF2B5EF4-FFF2-40B4-BE49-F238E27FC236}">
                <a16:creationId xmlns:a16="http://schemas.microsoft.com/office/drawing/2014/main" id="{2B94E1EA-E1C1-9943-8F3B-587DDD19382B}"/>
              </a:ext>
            </a:extLst>
          </p:cNvPr>
          <p:cNvSpPr txBox="1"/>
          <p:nvPr/>
        </p:nvSpPr>
        <p:spPr>
          <a:xfrm>
            <a:off x="6483050" y="751452"/>
            <a:ext cx="13590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900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Basic HTML</a:t>
            </a:r>
            <a:endParaRPr sz="900" dirty="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people in a meeting&#10;&#10;Description automatically generated with medium confidence">
            <a:extLst>
              <a:ext uri="{FF2B5EF4-FFF2-40B4-BE49-F238E27FC236}">
                <a16:creationId xmlns:a16="http://schemas.microsoft.com/office/drawing/2014/main" id="{8DFE2D8F-979C-CA4A-AFEB-C159ABB971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46" t="4054" r="-347" b="-14"/>
          <a:stretch/>
        </p:blipFill>
        <p:spPr>
          <a:xfrm>
            <a:off x="734992" y="1128532"/>
            <a:ext cx="3116933" cy="2245488"/>
          </a:xfrm>
          <a:prstGeom prst="rect">
            <a:avLst/>
          </a:prstGeom>
        </p:spPr>
      </p:pic>
      <p:sp>
        <p:nvSpPr>
          <p:cNvPr id="287" name="Google Shape;287;p28"/>
          <p:cNvSpPr txBox="1">
            <a:spLocks noGrp="1"/>
          </p:cNvSpPr>
          <p:nvPr>
            <p:ph type="title"/>
          </p:nvPr>
        </p:nvSpPr>
        <p:spPr>
          <a:xfrm>
            <a:off x="867225" y="3727575"/>
            <a:ext cx="29847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About Me</a:t>
            </a:r>
            <a:endParaRPr dirty="0"/>
          </a:p>
        </p:txBody>
      </p:sp>
      <p:sp>
        <p:nvSpPr>
          <p:cNvPr id="289" name="Google Shape;289;p28"/>
          <p:cNvSpPr txBox="1">
            <a:spLocks noGrp="1"/>
          </p:cNvSpPr>
          <p:nvPr>
            <p:ph type="body" idx="2"/>
          </p:nvPr>
        </p:nvSpPr>
        <p:spPr>
          <a:xfrm>
            <a:off x="4081294" y="1276367"/>
            <a:ext cx="2842571" cy="314245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>
              <a:buFontTx/>
              <a:buChar char="-"/>
            </a:pPr>
            <a:r>
              <a:rPr lang="en-GB" sz="1200" dirty="0"/>
              <a:t>Worked as a Software Engineer before college</a:t>
            </a:r>
          </a:p>
          <a:p>
            <a:pPr marL="285750" lvl="0" indent="-285750">
              <a:buFontTx/>
              <a:buChar char="-"/>
            </a:pPr>
            <a:endParaRPr lang="en-GB" sz="1200" dirty="0"/>
          </a:p>
          <a:p>
            <a:pPr marL="285750" lvl="0" indent="-285750">
              <a:buFontTx/>
              <a:buChar char="-"/>
            </a:pPr>
            <a:r>
              <a:rPr lang="en-GB" sz="1200" dirty="0"/>
              <a:t>Was a TA at NTU for a web development module</a:t>
            </a:r>
          </a:p>
          <a:p>
            <a:pPr marL="0" lvl="0" indent="0">
              <a:buNone/>
            </a:pPr>
            <a:endParaRPr lang="en-GB" sz="1200" dirty="0"/>
          </a:p>
          <a:p>
            <a:pPr marL="285750" lvl="0" indent="-285750">
              <a:buFontTx/>
              <a:buChar char="-"/>
            </a:pPr>
            <a:r>
              <a:rPr lang="en-GB" sz="1200" dirty="0"/>
              <a:t>Experience in building web applications</a:t>
            </a:r>
          </a:p>
          <a:p>
            <a:pPr marL="0" lvl="0" indent="0">
              <a:buNone/>
            </a:pPr>
            <a:endParaRPr lang="en-GB" sz="1200" dirty="0"/>
          </a:p>
          <a:p>
            <a:pPr marL="285750" lvl="0" indent="-285750">
              <a:buFontTx/>
              <a:buChar char="-"/>
            </a:pPr>
            <a:r>
              <a:rPr lang="en-GB" sz="1200" dirty="0"/>
              <a:t>Preferred Stack: React TypeScript + Django REST Framework + MySQL</a:t>
            </a:r>
          </a:p>
          <a:p>
            <a:pPr marL="0" lvl="0" indent="0">
              <a:buNone/>
            </a:pPr>
            <a:endParaRPr lang="en-GB" sz="1200" dirty="0"/>
          </a:p>
          <a:p>
            <a:pPr marL="285750" lvl="0" indent="-285750">
              <a:buFontTx/>
              <a:buChar char="-"/>
            </a:pPr>
            <a:r>
              <a:rPr lang="en-GB" sz="1200" dirty="0"/>
              <a:t>Notable Projects: </a:t>
            </a:r>
            <a:r>
              <a:rPr lang="en-GB" sz="1200" dirty="0" err="1"/>
              <a:t>leonardtng.com</a:t>
            </a:r>
            <a:r>
              <a:rPr lang="en-GB" sz="1200" dirty="0"/>
              <a:t>, </a:t>
            </a:r>
            <a:r>
              <a:rPr lang="en-GB" sz="1200" dirty="0" err="1"/>
              <a:t>codecache.io</a:t>
            </a:r>
            <a:endParaRPr lang="en-GB" sz="1200" dirty="0"/>
          </a:p>
        </p:txBody>
      </p:sp>
      <p:sp>
        <p:nvSpPr>
          <p:cNvPr id="290" name="Google Shape;290;p28">
            <a:hlinkClick r:id="" action="ppaction://hlinkshowjump?jump=nextslide"/>
          </p:cNvPr>
          <p:cNvSpPr/>
          <p:nvPr/>
        </p:nvSpPr>
        <p:spPr>
          <a:xfrm>
            <a:off x="7003497" y="2399100"/>
            <a:ext cx="897000" cy="8970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28">
            <a:hlinkClick r:id="" action="ppaction://hlinkshowjump?jump=nextslide"/>
          </p:cNvPr>
          <p:cNvSpPr/>
          <p:nvPr/>
        </p:nvSpPr>
        <p:spPr>
          <a:xfrm>
            <a:off x="7288612" y="2638383"/>
            <a:ext cx="326775" cy="418424"/>
          </a:xfrm>
          <a:custGeom>
            <a:avLst/>
            <a:gdLst/>
            <a:ahLst/>
            <a:cxnLst/>
            <a:rect l="l" t="t" r="r" b="b"/>
            <a:pathLst>
              <a:path w="1155" h="1479" extrusionOk="0">
                <a:moveTo>
                  <a:pt x="332" y="0"/>
                </a:moveTo>
                <a:cubicBezTo>
                  <a:pt x="116" y="0"/>
                  <a:pt x="1" y="260"/>
                  <a:pt x="159" y="419"/>
                </a:cubicBezTo>
                <a:lnTo>
                  <a:pt x="433" y="700"/>
                </a:lnTo>
                <a:cubicBezTo>
                  <a:pt x="455" y="722"/>
                  <a:pt x="455" y="758"/>
                  <a:pt x="433" y="779"/>
                </a:cubicBezTo>
                <a:lnTo>
                  <a:pt x="159" y="1053"/>
                </a:lnTo>
                <a:cubicBezTo>
                  <a:pt x="1" y="1212"/>
                  <a:pt x="116" y="1479"/>
                  <a:pt x="332" y="1479"/>
                </a:cubicBezTo>
                <a:cubicBezTo>
                  <a:pt x="397" y="1479"/>
                  <a:pt x="462" y="1450"/>
                  <a:pt x="506" y="1407"/>
                </a:cubicBezTo>
                <a:lnTo>
                  <a:pt x="1133" y="779"/>
                </a:lnTo>
                <a:cubicBezTo>
                  <a:pt x="1155" y="758"/>
                  <a:pt x="1155" y="722"/>
                  <a:pt x="1133" y="700"/>
                </a:cubicBezTo>
                <a:lnTo>
                  <a:pt x="506" y="73"/>
                </a:lnTo>
                <a:cubicBezTo>
                  <a:pt x="462" y="22"/>
                  <a:pt x="397" y="0"/>
                  <a:pt x="33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28">
            <a:hlinkClick r:id="rId4" action="ppaction://hlinksldjump"/>
          </p:cNvPr>
          <p:cNvSpPr txBox="1"/>
          <p:nvPr/>
        </p:nvSpPr>
        <p:spPr>
          <a:xfrm>
            <a:off x="1571610" y="751452"/>
            <a:ext cx="13590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900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Welcome</a:t>
            </a:r>
            <a:endParaRPr sz="900" dirty="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293" name="Google Shape;293;p28">
            <a:hlinkClick r:id="rId5" action="ppaction://hlinksldjump"/>
          </p:cNvPr>
          <p:cNvSpPr txBox="1"/>
          <p:nvPr/>
        </p:nvSpPr>
        <p:spPr>
          <a:xfrm>
            <a:off x="2741345" y="751452"/>
            <a:ext cx="14433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900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How the Web Works</a:t>
            </a:r>
            <a:endParaRPr sz="900" dirty="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294" name="Google Shape;294;p28">
            <a:hlinkClick r:id="rId6" action="ppaction://hlinksldjump"/>
          </p:cNvPr>
          <p:cNvSpPr txBox="1"/>
          <p:nvPr/>
        </p:nvSpPr>
        <p:spPr>
          <a:xfrm>
            <a:off x="3995380" y="751452"/>
            <a:ext cx="15072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900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Setting Up</a:t>
            </a:r>
            <a:endParaRPr sz="900" dirty="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295" name="Google Shape;295;p28">
            <a:hlinkClick r:id="rId7" action="ppaction://hlinksldjump"/>
          </p:cNvPr>
          <p:cNvSpPr txBox="1"/>
          <p:nvPr/>
        </p:nvSpPr>
        <p:spPr>
          <a:xfrm>
            <a:off x="5313315" y="751452"/>
            <a:ext cx="13590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900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File Management</a:t>
            </a:r>
            <a:endParaRPr sz="900" dirty="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296" name="Google Shape;296;p28">
            <a:hlinkClick r:id="rId8" action="ppaction://hlinksldjump"/>
          </p:cNvPr>
          <p:cNvSpPr/>
          <p:nvPr/>
        </p:nvSpPr>
        <p:spPr>
          <a:xfrm>
            <a:off x="7785075" y="643965"/>
            <a:ext cx="389700" cy="389700"/>
          </a:xfrm>
          <a:prstGeom prst="ellipse">
            <a:avLst/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28">
            <a:hlinkClick r:id="rId8" action="ppaction://hlinksldjump"/>
          </p:cNvPr>
          <p:cNvSpPr/>
          <p:nvPr/>
        </p:nvSpPr>
        <p:spPr>
          <a:xfrm rot="10800000">
            <a:off x="7899024" y="740300"/>
            <a:ext cx="161800" cy="177900"/>
          </a:xfrm>
          <a:prstGeom prst="flowChartOffpageConnector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295;p28">
            <a:hlinkClick r:id="rId7" action="ppaction://hlinksldjump"/>
            <a:extLst>
              <a:ext uri="{FF2B5EF4-FFF2-40B4-BE49-F238E27FC236}">
                <a16:creationId xmlns:a16="http://schemas.microsoft.com/office/drawing/2014/main" id="{2B94E1EA-E1C1-9943-8F3B-587DDD19382B}"/>
              </a:ext>
            </a:extLst>
          </p:cNvPr>
          <p:cNvSpPr txBox="1"/>
          <p:nvPr/>
        </p:nvSpPr>
        <p:spPr>
          <a:xfrm>
            <a:off x="6483050" y="751452"/>
            <a:ext cx="13590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900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Basic HTML</a:t>
            </a:r>
            <a:endParaRPr sz="900" dirty="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</p:spTree>
    <p:extLst>
      <p:ext uri="{BB962C8B-B14F-4D97-AF65-F5344CB8AC3E}">
        <p14:creationId xmlns:p14="http://schemas.microsoft.com/office/powerpoint/2010/main" val="26362032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33"/>
          <p:cNvSpPr txBox="1">
            <a:spLocks noGrp="1"/>
          </p:cNvSpPr>
          <p:nvPr>
            <p:ph type="title"/>
          </p:nvPr>
        </p:nvSpPr>
        <p:spPr>
          <a:xfrm>
            <a:off x="2194650" y="3545900"/>
            <a:ext cx="55734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How the Web Works</a:t>
            </a:r>
            <a:endParaRPr dirty="0"/>
          </a:p>
        </p:txBody>
      </p:sp>
      <p:sp>
        <p:nvSpPr>
          <p:cNvPr id="413" name="Google Shape;413;p33">
            <a:hlinkClick r:id="rId3" action="ppaction://hlinksldjump"/>
          </p:cNvPr>
          <p:cNvSpPr/>
          <p:nvPr/>
        </p:nvSpPr>
        <p:spPr>
          <a:xfrm>
            <a:off x="7785075" y="643965"/>
            <a:ext cx="389700" cy="389700"/>
          </a:xfrm>
          <a:prstGeom prst="ellipse">
            <a:avLst/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4" name="Google Shape;414;p33">
            <a:hlinkClick r:id="rId3" action="ppaction://hlinksldjump"/>
          </p:cNvPr>
          <p:cNvSpPr/>
          <p:nvPr/>
        </p:nvSpPr>
        <p:spPr>
          <a:xfrm rot="10800000">
            <a:off x="7899024" y="740300"/>
            <a:ext cx="161800" cy="177900"/>
          </a:xfrm>
          <a:prstGeom prst="flowChartOffpageConnector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15" name="Google Shape;415;p33"/>
          <p:cNvGrpSpPr/>
          <p:nvPr/>
        </p:nvGrpSpPr>
        <p:grpSpPr>
          <a:xfrm>
            <a:off x="1540950" y="1122350"/>
            <a:ext cx="6883044" cy="2265300"/>
            <a:chOff x="1540950" y="1122350"/>
            <a:chExt cx="6883044" cy="2265300"/>
          </a:xfrm>
        </p:grpSpPr>
        <p:pic>
          <p:nvPicPr>
            <p:cNvPr id="416" name="Google Shape;416;p33"/>
            <p:cNvPicPr preferRelativeResize="0"/>
            <p:nvPr/>
          </p:nvPicPr>
          <p:blipFill rotWithShape="1">
            <a:blip r:embed="rId4">
              <a:alphaModFix/>
            </a:blip>
            <a:srcRect l="1124" t="26833" r="1066" b="15915"/>
            <a:stretch/>
          </p:blipFill>
          <p:spPr>
            <a:xfrm>
              <a:off x="1543049" y="1122350"/>
              <a:ext cx="6880944" cy="2265251"/>
            </a:xfrm>
            <a:prstGeom prst="rect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</p:pic>
        <p:sp>
          <p:nvSpPr>
            <p:cNvPr id="417" name="Google Shape;417;p33"/>
            <p:cNvSpPr/>
            <p:nvPr/>
          </p:nvSpPr>
          <p:spPr>
            <a:xfrm>
              <a:off x="1540950" y="1122350"/>
              <a:ext cx="6880800" cy="2265300"/>
            </a:xfrm>
            <a:prstGeom prst="rect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18" name="Google Shape;418;p33">
            <a:hlinkClick r:id="" action="ppaction://hlinkshowjump?jump=nextslide"/>
          </p:cNvPr>
          <p:cNvSpPr/>
          <p:nvPr/>
        </p:nvSpPr>
        <p:spPr>
          <a:xfrm>
            <a:off x="1081197" y="2937450"/>
            <a:ext cx="897000" cy="8970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" name="Google Shape;419;p33">
            <a:hlinkClick r:id="" action="ppaction://hlinkshowjump?jump=nextslide"/>
          </p:cNvPr>
          <p:cNvSpPr/>
          <p:nvPr/>
        </p:nvSpPr>
        <p:spPr>
          <a:xfrm>
            <a:off x="1366312" y="3176733"/>
            <a:ext cx="326775" cy="418424"/>
          </a:xfrm>
          <a:custGeom>
            <a:avLst/>
            <a:gdLst/>
            <a:ahLst/>
            <a:cxnLst/>
            <a:rect l="l" t="t" r="r" b="b"/>
            <a:pathLst>
              <a:path w="1155" h="1479" extrusionOk="0">
                <a:moveTo>
                  <a:pt x="332" y="0"/>
                </a:moveTo>
                <a:cubicBezTo>
                  <a:pt x="116" y="0"/>
                  <a:pt x="1" y="260"/>
                  <a:pt x="159" y="419"/>
                </a:cubicBezTo>
                <a:lnTo>
                  <a:pt x="433" y="700"/>
                </a:lnTo>
                <a:cubicBezTo>
                  <a:pt x="455" y="722"/>
                  <a:pt x="455" y="758"/>
                  <a:pt x="433" y="779"/>
                </a:cubicBezTo>
                <a:lnTo>
                  <a:pt x="159" y="1053"/>
                </a:lnTo>
                <a:cubicBezTo>
                  <a:pt x="1" y="1212"/>
                  <a:pt x="116" y="1479"/>
                  <a:pt x="332" y="1479"/>
                </a:cubicBezTo>
                <a:cubicBezTo>
                  <a:pt x="397" y="1479"/>
                  <a:pt x="462" y="1450"/>
                  <a:pt x="506" y="1407"/>
                </a:cubicBezTo>
                <a:lnTo>
                  <a:pt x="1133" y="779"/>
                </a:lnTo>
                <a:cubicBezTo>
                  <a:pt x="1155" y="758"/>
                  <a:pt x="1155" y="722"/>
                  <a:pt x="1133" y="700"/>
                </a:cubicBezTo>
                <a:lnTo>
                  <a:pt x="506" y="73"/>
                </a:lnTo>
                <a:cubicBezTo>
                  <a:pt x="462" y="22"/>
                  <a:pt x="397" y="0"/>
                  <a:pt x="33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292;p28">
            <a:hlinkClick r:id="rId5" action="ppaction://hlinksldjump"/>
            <a:extLst>
              <a:ext uri="{FF2B5EF4-FFF2-40B4-BE49-F238E27FC236}">
                <a16:creationId xmlns:a16="http://schemas.microsoft.com/office/drawing/2014/main" id="{F8647907-33BD-7C49-9432-BE91448493A2}"/>
              </a:ext>
            </a:extLst>
          </p:cNvPr>
          <p:cNvSpPr txBox="1"/>
          <p:nvPr/>
        </p:nvSpPr>
        <p:spPr>
          <a:xfrm>
            <a:off x="1571610" y="751452"/>
            <a:ext cx="13590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900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Welcome</a:t>
            </a:r>
            <a:endParaRPr sz="900" dirty="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15" name="Google Shape;293;p28">
            <a:hlinkClick r:id="rId6" action="ppaction://hlinksldjump"/>
            <a:extLst>
              <a:ext uri="{FF2B5EF4-FFF2-40B4-BE49-F238E27FC236}">
                <a16:creationId xmlns:a16="http://schemas.microsoft.com/office/drawing/2014/main" id="{8C6ED4A3-2DB0-6840-9CAD-5AB530F76BFD}"/>
              </a:ext>
            </a:extLst>
          </p:cNvPr>
          <p:cNvSpPr txBox="1"/>
          <p:nvPr/>
        </p:nvSpPr>
        <p:spPr>
          <a:xfrm>
            <a:off x="2741345" y="751452"/>
            <a:ext cx="14433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900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How the Web Works</a:t>
            </a:r>
            <a:endParaRPr sz="900" dirty="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16" name="Google Shape;294;p28">
            <a:hlinkClick r:id="rId7" action="ppaction://hlinksldjump"/>
            <a:extLst>
              <a:ext uri="{FF2B5EF4-FFF2-40B4-BE49-F238E27FC236}">
                <a16:creationId xmlns:a16="http://schemas.microsoft.com/office/drawing/2014/main" id="{C0142F13-3EAB-0D40-99D6-11B4610950EF}"/>
              </a:ext>
            </a:extLst>
          </p:cNvPr>
          <p:cNvSpPr txBox="1"/>
          <p:nvPr/>
        </p:nvSpPr>
        <p:spPr>
          <a:xfrm>
            <a:off x="3995380" y="751452"/>
            <a:ext cx="15072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900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Setting Up</a:t>
            </a:r>
            <a:endParaRPr sz="900" dirty="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17" name="Google Shape;295;p28">
            <a:hlinkClick r:id="rId8" action="ppaction://hlinksldjump"/>
            <a:extLst>
              <a:ext uri="{FF2B5EF4-FFF2-40B4-BE49-F238E27FC236}">
                <a16:creationId xmlns:a16="http://schemas.microsoft.com/office/drawing/2014/main" id="{3BAF2A35-F39A-B54F-BF8F-8B064BE4D0ED}"/>
              </a:ext>
            </a:extLst>
          </p:cNvPr>
          <p:cNvSpPr txBox="1"/>
          <p:nvPr/>
        </p:nvSpPr>
        <p:spPr>
          <a:xfrm>
            <a:off x="5313315" y="751452"/>
            <a:ext cx="13590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900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File Management</a:t>
            </a:r>
            <a:endParaRPr sz="900" dirty="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18" name="Google Shape;295;p28">
            <a:hlinkClick r:id="rId8" action="ppaction://hlinksldjump"/>
            <a:extLst>
              <a:ext uri="{FF2B5EF4-FFF2-40B4-BE49-F238E27FC236}">
                <a16:creationId xmlns:a16="http://schemas.microsoft.com/office/drawing/2014/main" id="{310774CB-0386-234B-A88B-F7B5A121B6BD}"/>
              </a:ext>
            </a:extLst>
          </p:cNvPr>
          <p:cNvSpPr txBox="1"/>
          <p:nvPr/>
        </p:nvSpPr>
        <p:spPr>
          <a:xfrm>
            <a:off x="6483050" y="751452"/>
            <a:ext cx="13590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900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Basic HTML</a:t>
            </a:r>
            <a:endParaRPr sz="900" dirty="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3" name="Google Shape;353;p31"/>
          <p:cNvGrpSpPr/>
          <p:nvPr/>
        </p:nvGrpSpPr>
        <p:grpSpPr>
          <a:xfrm>
            <a:off x="1067627" y="1392190"/>
            <a:ext cx="424842" cy="333128"/>
            <a:chOff x="-41694200" y="2382950"/>
            <a:chExt cx="317425" cy="248900"/>
          </a:xfrm>
        </p:grpSpPr>
        <p:sp>
          <p:nvSpPr>
            <p:cNvPr id="354" name="Google Shape;354;p31"/>
            <p:cNvSpPr/>
            <p:nvPr/>
          </p:nvSpPr>
          <p:spPr>
            <a:xfrm>
              <a:off x="-41694200" y="2382950"/>
              <a:ext cx="317425" cy="248900"/>
            </a:xfrm>
            <a:custGeom>
              <a:avLst/>
              <a:gdLst/>
              <a:ahLst/>
              <a:cxnLst/>
              <a:rect l="l" t="t" r="r" b="b"/>
              <a:pathLst>
                <a:path w="12697" h="9956" extrusionOk="0">
                  <a:moveTo>
                    <a:pt x="10555" y="851"/>
                  </a:moveTo>
                  <a:cubicBezTo>
                    <a:pt x="10807" y="851"/>
                    <a:pt x="10964" y="1040"/>
                    <a:pt x="10964" y="1292"/>
                  </a:cubicBezTo>
                  <a:lnTo>
                    <a:pt x="10964" y="7499"/>
                  </a:lnTo>
                  <a:lnTo>
                    <a:pt x="1576" y="7499"/>
                  </a:lnTo>
                  <a:lnTo>
                    <a:pt x="1576" y="1292"/>
                  </a:lnTo>
                  <a:lnTo>
                    <a:pt x="1607" y="1292"/>
                  </a:lnTo>
                  <a:cubicBezTo>
                    <a:pt x="1607" y="1040"/>
                    <a:pt x="1828" y="882"/>
                    <a:pt x="2017" y="851"/>
                  </a:cubicBezTo>
                  <a:close/>
                  <a:moveTo>
                    <a:pt x="8507" y="8286"/>
                  </a:moveTo>
                  <a:lnTo>
                    <a:pt x="8507" y="8727"/>
                  </a:lnTo>
                  <a:cubicBezTo>
                    <a:pt x="8507" y="8918"/>
                    <a:pt x="8633" y="9073"/>
                    <a:pt x="8777" y="9137"/>
                  </a:cubicBezTo>
                  <a:lnTo>
                    <a:pt x="1198" y="9137"/>
                  </a:lnTo>
                  <a:cubicBezTo>
                    <a:pt x="1009" y="9137"/>
                    <a:pt x="851" y="9011"/>
                    <a:pt x="788" y="8853"/>
                  </a:cubicBezTo>
                  <a:cubicBezTo>
                    <a:pt x="757" y="8759"/>
                    <a:pt x="788" y="8759"/>
                    <a:pt x="788" y="8286"/>
                  </a:cubicBezTo>
                  <a:close/>
                  <a:moveTo>
                    <a:pt x="10145" y="8286"/>
                  </a:moveTo>
                  <a:lnTo>
                    <a:pt x="10145" y="8727"/>
                  </a:lnTo>
                  <a:cubicBezTo>
                    <a:pt x="10145" y="8918"/>
                    <a:pt x="10254" y="9073"/>
                    <a:pt x="10402" y="9137"/>
                  </a:cubicBezTo>
                  <a:lnTo>
                    <a:pt x="9051" y="9137"/>
                  </a:lnTo>
                  <a:cubicBezTo>
                    <a:pt x="9186" y="9073"/>
                    <a:pt x="9294" y="8918"/>
                    <a:pt x="9294" y="8727"/>
                  </a:cubicBezTo>
                  <a:lnTo>
                    <a:pt x="9294" y="8286"/>
                  </a:lnTo>
                  <a:close/>
                  <a:moveTo>
                    <a:pt x="11783" y="8286"/>
                  </a:moveTo>
                  <a:lnTo>
                    <a:pt x="11783" y="8727"/>
                  </a:lnTo>
                  <a:cubicBezTo>
                    <a:pt x="11815" y="8979"/>
                    <a:pt x="11626" y="9137"/>
                    <a:pt x="11374" y="9137"/>
                  </a:cubicBezTo>
                  <a:lnTo>
                    <a:pt x="10720" y="9137"/>
                  </a:lnTo>
                  <a:cubicBezTo>
                    <a:pt x="10874" y="9073"/>
                    <a:pt x="10964" y="8918"/>
                    <a:pt x="10964" y="8727"/>
                  </a:cubicBezTo>
                  <a:lnTo>
                    <a:pt x="10964" y="8286"/>
                  </a:lnTo>
                  <a:close/>
                  <a:moveTo>
                    <a:pt x="2048" y="0"/>
                  </a:moveTo>
                  <a:cubicBezTo>
                    <a:pt x="1387" y="0"/>
                    <a:pt x="788" y="536"/>
                    <a:pt x="820" y="1261"/>
                  </a:cubicBezTo>
                  <a:lnTo>
                    <a:pt x="820" y="7467"/>
                  </a:lnTo>
                  <a:lnTo>
                    <a:pt x="347" y="7467"/>
                  </a:lnTo>
                  <a:cubicBezTo>
                    <a:pt x="158" y="7467"/>
                    <a:pt x="0" y="7625"/>
                    <a:pt x="0" y="7814"/>
                  </a:cubicBezTo>
                  <a:lnTo>
                    <a:pt x="0" y="8696"/>
                  </a:lnTo>
                  <a:cubicBezTo>
                    <a:pt x="0" y="9357"/>
                    <a:pt x="568" y="9956"/>
                    <a:pt x="1229" y="9956"/>
                  </a:cubicBezTo>
                  <a:lnTo>
                    <a:pt x="11437" y="9956"/>
                  </a:lnTo>
                  <a:cubicBezTo>
                    <a:pt x="12098" y="9956"/>
                    <a:pt x="12697" y="9389"/>
                    <a:pt x="12697" y="8696"/>
                  </a:cubicBezTo>
                  <a:lnTo>
                    <a:pt x="12697" y="7877"/>
                  </a:lnTo>
                  <a:cubicBezTo>
                    <a:pt x="12634" y="7656"/>
                    <a:pt x="12445" y="7467"/>
                    <a:pt x="12224" y="7467"/>
                  </a:cubicBezTo>
                  <a:lnTo>
                    <a:pt x="11815" y="7467"/>
                  </a:lnTo>
                  <a:lnTo>
                    <a:pt x="11815" y="1261"/>
                  </a:lnTo>
                  <a:cubicBezTo>
                    <a:pt x="11815" y="567"/>
                    <a:pt x="11279" y="0"/>
                    <a:pt x="105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31"/>
            <p:cNvSpPr/>
            <p:nvPr/>
          </p:nvSpPr>
          <p:spPr>
            <a:xfrm>
              <a:off x="-41586600" y="2425550"/>
              <a:ext cx="107450" cy="102925"/>
            </a:xfrm>
            <a:custGeom>
              <a:avLst/>
              <a:gdLst/>
              <a:ahLst/>
              <a:cxnLst/>
              <a:rect l="l" t="t" r="r" b="b"/>
              <a:pathLst>
                <a:path w="4298" h="4117" extrusionOk="0">
                  <a:moveTo>
                    <a:pt x="1147" y="1037"/>
                  </a:moveTo>
                  <a:lnTo>
                    <a:pt x="2218" y="1384"/>
                  </a:lnTo>
                  <a:lnTo>
                    <a:pt x="1493" y="2108"/>
                  </a:lnTo>
                  <a:lnTo>
                    <a:pt x="1147" y="1037"/>
                  </a:lnTo>
                  <a:close/>
                  <a:moveTo>
                    <a:pt x="466" y="1"/>
                  </a:moveTo>
                  <a:cubicBezTo>
                    <a:pt x="209" y="1"/>
                    <a:pt x="1" y="267"/>
                    <a:pt x="107" y="533"/>
                  </a:cubicBezTo>
                  <a:lnTo>
                    <a:pt x="926" y="3022"/>
                  </a:lnTo>
                  <a:cubicBezTo>
                    <a:pt x="987" y="3184"/>
                    <a:pt x="1164" y="3293"/>
                    <a:pt x="1341" y="3293"/>
                  </a:cubicBezTo>
                  <a:cubicBezTo>
                    <a:pt x="1441" y="3293"/>
                    <a:pt x="1540" y="3259"/>
                    <a:pt x="1619" y="3180"/>
                  </a:cubicBezTo>
                  <a:lnTo>
                    <a:pt x="2155" y="2613"/>
                  </a:lnTo>
                  <a:lnTo>
                    <a:pt x="3541" y="3999"/>
                  </a:lnTo>
                  <a:cubicBezTo>
                    <a:pt x="3620" y="4077"/>
                    <a:pt x="3730" y="4117"/>
                    <a:pt x="3840" y="4117"/>
                  </a:cubicBezTo>
                  <a:cubicBezTo>
                    <a:pt x="3951" y="4117"/>
                    <a:pt x="4061" y="4077"/>
                    <a:pt x="4140" y="3999"/>
                  </a:cubicBezTo>
                  <a:cubicBezTo>
                    <a:pt x="4297" y="3841"/>
                    <a:pt x="4297" y="3558"/>
                    <a:pt x="4140" y="3400"/>
                  </a:cubicBezTo>
                  <a:lnTo>
                    <a:pt x="2722" y="2077"/>
                  </a:lnTo>
                  <a:lnTo>
                    <a:pt x="3258" y="1510"/>
                  </a:lnTo>
                  <a:cubicBezTo>
                    <a:pt x="3510" y="1289"/>
                    <a:pt x="3384" y="911"/>
                    <a:pt x="3100" y="848"/>
                  </a:cubicBezTo>
                  <a:lnTo>
                    <a:pt x="611" y="29"/>
                  </a:lnTo>
                  <a:cubicBezTo>
                    <a:pt x="562" y="10"/>
                    <a:pt x="514" y="1"/>
                    <a:pt x="4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6" name="Google Shape;336;p31"/>
          <p:cNvSpPr txBox="1">
            <a:spLocks noGrp="1"/>
          </p:cNvSpPr>
          <p:nvPr>
            <p:ph type="subTitle" idx="6"/>
          </p:nvPr>
        </p:nvSpPr>
        <p:spPr>
          <a:xfrm>
            <a:off x="5902660" y="2600830"/>
            <a:ext cx="2270700" cy="57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/>
              <a:t>Computers that store webpages, sites, or apps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dirty="0"/>
              <a:t>(Backend + DB)</a:t>
            </a:r>
            <a:endParaRPr sz="12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dirty="0"/>
          </a:p>
        </p:txBody>
      </p:sp>
      <p:sp>
        <p:nvSpPr>
          <p:cNvPr id="337" name="Google Shape;337;p31"/>
          <p:cNvSpPr txBox="1">
            <a:spLocks noGrp="1"/>
          </p:cNvSpPr>
          <p:nvPr>
            <p:ph type="title"/>
          </p:nvPr>
        </p:nvSpPr>
        <p:spPr>
          <a:xfrm>
            <a:off x="905325" y="3772732"/>
            <a:ext cx="3007125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dirty="0"/>
              <a:t>CLIENTS AND SERVERS</a:t>
            </a:r>
            <a:endParaRPr sz="2000" dirty="0"/>
          </a:p>
        </p:txBody>
      </p:sp>
      <p:sp>
        <p:nvSpPr>
          <p:cNvPr id="338" name="Google Shape;338;p31"/>
          <p:cNvSpPr txBox="1">
            <a:spLocks noGrp="1"/>
          </p:cNvSpPr>
          <p:nvPr>
            <p:ph type="subTitle" idx="1"/>
          </p:nvPr>
        </p:nvSpPr>
        <p:spPr>
          <a:xfrm>
            <a:off x="970650" y="1864725"/>
            <a:ext cx="22707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dirty="0"/>
              <a:t>CLIENT</a:t>
            </a:r>
            <a:endParaRPr dirty="0"/>
          </a:p>
        </p:txBody>
      </p:sp>
      <p:sp>
        <p:nvSpPr>
          <p:cNvPr id="339" name="Google Shape;339;p31"/>
          <p:cNvSpPr txBox="1">
            <a:spLocks noGrp="1"/>
          </p:cNvSpPr>
          <p:nvPr>
            <p:ph type="subTitle" idx="2"/>
          </p:nvPr>
        </p:nvSpPr>
        <p:spPr>
          <a:xfrm>
            <a:off x="3382655" y="1864725"/>
            <a:ext cx="22707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300"/>
              </a:spcAft>
              <a:buNone/>
            </a:pPr>
            <a:r>
              <a:rPr lang="en-GB" dirty="0"/>
              <a:t>REQUESTS/</a:t>
            </a:r>
          </a:p>
          <a:p>
            <a:pPr marL="0" lvl="0" indent="0" algn="l" rtl="0">
              <a:spcBef>
                <a:spcPts val="0"/>
              </a:spcBef>
              <a:spcAft>
                <a:spcPts val="300"/>
              </a:spcAft>
              <a:buNone/>
            </a:pPr>
            <a:r>
              <a:rPr lang="en-GB" dirty="0"/>
              <a:t>RESPONSES</a:t>
            </a:r>
            <a:endParaRPr dirty="0"/>
          </a:p>
        </p:txBody>
      </p:sp>
      <p:sp>
        <p:nvSpPr>
          <p:cNvPr id="340" name="Google Shape;340;p31"/>
          <p:cNvSpPr txBox="1">
            <a:spLocks noGrp="1"/>
          </p:cNvSpPr>
          <p:nvPr>
            <p:ph type="subTitle" idx="3"/>
          </p:nvPr>
        </p:nvSpPr>
        <p:spPr>
          <a:xfrm>
            <a:off x="5902660" y="1864725"/>
            <a:ext cx="2270700" cy="5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dirty="0"/>
              <a:t>SERVER</a:t>
            </a:r>
            <a:endParaRPr dirty="0"/>
          </a:p>
        </p:txBody>
      </p:sp>
      <p:sp>
        <p:nvSpPr>
          <p:cNvPr id="341" name="Google Shape;341;p31"/>
          <p:cNvSpPr txBox="1">
            <a:spLocks noGrp="1"/>
          </p:cNvSpPr>
          <p:nvPr>
            <p:ph type="subTitle" idx="4"/>
          </p:nvPr>
        </p:nvSpPr>
        <p:spPr>
          <a:xfrm>
            <a:off x="970640" y="2599501"/>
            <a:ext cx="2270700" cy="57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/>
              <a:t>Web user’s interface, your users/customers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/>
              <a:t>(Frontend)</a:t>
            </a:r>
          </a:p>
        </p:txBody>
      </p:sp>
      <p:sp>
        <p:nvSpPr>
          <p:cNvPr id="342" name="Google Shape;342;p31"/>
          <p:cNvSpPr txBox="1">
            <a:spLocks noGrp="1"/>
          </p:cNvSpPr>
          <p:nvPr>
            <p:ph type="subTitle" idx="5"/>
          </p:nvPr>
        </p:nvSpPr>
        <p:spPr>
          <a:xfrm>
            <a:off x="3382655" y="2600830"/>
            <a:ext cx="2270700" cy="57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 dirty="0"/>
              <a:t>Communication between the client and the server</a:t>
            </a:r>
            <a:endParaRPr sz="1200" dirty="0"/>
          </a:p>
        </p:txBody>
      </p:sp>
      <p:sp>
        <p:nvSpPr>
          <p:cNvPr id="343" name="Google Shape;343;p31">
            <a:hlinkClick r:id="" action="ppaction://hlinkshowjump?jump=nextslide"/>
          </p:cNvPr>
          <p:cNvSpPr/>
          <p:nvPr/>
        </p:nvSpPr>
        <p:spPr>
          <a:xfrm>
            <a:off x="4123497" y="3619025"/>
            <a:ext cx="897000" cy="8970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4" name="Google Shape;344;p31">
            <a:hlinkClick r:id="" action="ppaction://hlinkshowjump?jump=nextslide"/>
          </p:cNvPr>
          <p:cNvSpPr/>
          <p:nvPr/>
        </p:nvSpPr>
        <p:spPr>
          <a:xfrm>
            <a:off x="4408612" y="3858308"/>
            <a:ext cx="326775" cy="418424"/>
          </a:xfrm>
          <a:custGeom>
            <a:avLst/>
            <a:gdLst/>
            <a:ahLst/>
            <a:cxnLst/>
            <a:rect l="l" t="t" r="r" b="b"/>
            <a:pathLst>
              <a:path w="1155" h="1479" extrusionOk="0">
                <a:moveTo>
                  <a:pt x="332" y="0"/>
                </a:moveTo>
                <a:cubicBezTo>
                  <a:pt x="116" y="0"/>
                  <a:pt x="1" y="260"/>
                  <a:pt x="159" y="419"/>
                </a:cubicBezTo>
                <a:lnTo>
                  <a:pt x="433" y="700"/>
                </a:lnTo>
                <a:cubicBezTo>
                  <a:pt x="455" y="722"/>
                  <a:pt x="455" y="758"/>
                  <a:pt x="433" y="779"/>
                </a:cubicBezTo>
                <a:lnTo>
                  <a:pt x="159" y="1053"/>
                </a:lnTo>
                <a:cubicBezTo>
                  <a:pt x="1" y="1212"/>
                  <a:pt x="116" y="1479"/>
                  <a:pt x="332" y="1479"/>
                </a:cubicBezTo>
                <a:cubicBezTo>
                  <a:pt x="397" y="1479"/>
                  <a:pt x="462" y="1450"/>
                  <a:pt x="506" y="1407"/>
                </a:cubicBezTo>
                <a:lnTo>
                  <a:pt x="1133" y="779"/>
                </a:lnTo>
                <a:cubicBezTo>
                  <a:pt x="1155" y="758"/>
                  <a:pt x="1155" y="722"/>
                  <a:pt x="1133" y="700"/>
                </a:cubicBezTo>
                <a:lnTo>
                  <a:pt x="506" y="73"/>
                </a:lnTo>
                <a:cubicBezTo>
                  <a:pt x="462" y="22"/>
                  <a:pt x="397" y="0"/>
                  <a:pt x="33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31">
            <a:hlinkClick r:id="rId3" action="ppaction://hlinksldjump"/>
          </p:cNvPr>
          <p:cNvSpPr/>
          <p:nvPr/>
        </p:nvSpPr>
        <p:spPr>
          <a:xfrm>
            <a:off x="7785075" y="643965"/>
            <a:ext cx="389700" cy="389700"/>
          </a:xfrm>
          <a:prstGeom prst="ellipse">
            <a:avLst/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p31">
            <a:hlinkClick r:id="rId3" action="ppaction://hlinksldjump"/>
          </p:cNvPr>
          <p:cNvSpPr/>
          <p:nvPr/>
        </p:nvSpPr>
        <p:spPr>
          <a:xfrm rot="10800000">
            <a:off x="7899024" y="740300"/>
            <a:ext cx="161800" cy="177900"/>
          </a:xfrm>
          <a:prstGeom prst="flowChartOffpageConnector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292;p28">
            <a:hlinkClick r:id="rId4" action="ppaction://hlinksldjump"/>
            <a:extLst>
              <a:ext uri="{FF2B5EF4-FFF2-40B4-BE49-F238E27FC236}">
                <a16:creationId xmlns:a16="http://schemas.microsoft.com/office/drawing/2014/main" id="{A6F5EE2F-C6CE-8743-9928-8CB1395D5DC3}"/>
              </a:ext>
            </a:extLst>
          </p:cNvPr>
          <p:cNvSpPr txBox="1"/>
          <p:nvPr/>
        </p:nvSpPr>
        <p:spPr>
          <a:xfrm>
            <a:off x="1571610" y="751452"/>
            <a:ext cx="13590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900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Welcome</a:t>
            </a:r>
            <a:endParaRPr sz="900" dirty="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35" name="Google Shape;293;p28">
            <a:hlinkClick r:id="rId5" action="ppaction://hlinksldjump"/>
            <a:extLst>
              <a:ext uri="{FF2B5EF4-FFF2-40B4-BE49-F238E27FC236}">
                <a16:creationId xmlns:a16="http://schemas.microsoft.com/office/drawing/2014/main" id="{CC32ABC4-EF60-9C46-90B5-ACADD734CA3A}"/>
              </a:ext>
            </a:extLst>
          </p:cNvPr>
          <p:cNvSpPr txBox="1"/>
          <p:nvPr/>
        </p:nvSpPr>
        <p:spPr>
          <a:xfrm>
            <a:off x="2741345" y="751452"/>
            <a:ext cx="14433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900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How the Web Works</a:t>
            </a:r>
            <a:endParaRPr sz="900" dirty="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36" name="Google Shape;294;p28">
            <a:hlinkClick r:id="rId6" action="ppaction://hlinksldjump"/>
            <a:extLst>
              <a:ext uri="{FF2B5EF4-FFF2-40B4-BE49-F238E27FC236}">
                <a16:creationId xmlns:a16="http://schemas.microsoft.com/office/drawing/2014/main" id="{DDB1FAE5-823C-3545-ACFB-717EB2E9A334}"/>
              </a:ext>
            </a:extLst>
          </p:cNvPr>
          <p:cNvSpPr txBox="1"/>
          <p:nvPr/>
        </p:nvSpPr>
        <p:spPr>
          <a:xfrm>
            <a:off x="3995380" y="751452"/>
            <a:ext cx="15072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900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Setting Up</a:t>
            </a:r>
            <a:endParaRPr sz="900" dirty="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37" name="Google Shape;295;p28">
            <a:hlinkClick r:id="rId7" action="ppaction://hlinksldjump"/>
            <a:extLst>
              <a:ext uri="{FF2B5EF4-FFF2-40B4-BE49-F238E27FC236}">
                <a16:creationId xmlns:a16="http://schemas.microsoft.com/office/drawing/2014/main" id="{10C44F10-A8E9-3849-A6EB-A8369134BA74}"/>
              </a:ext>
            </a:extLst>
          </p:cNvPr>
          <p:cNvSpPr txBox="1"/>
          <p:nvPr/>
        </p:nvSpPr>
        <p:spPr>
          <a:xfrm>
            <a:off x="5313315" y="751452"/>
            <a:ext cx="13590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900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File Management</a:t>
            </a:r>
            <a:endParaRPr sz="900" dirty="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38" name="Google Shape;295;p28">
            <a:hlinkClick r:id="rId7" action="ppaction://hlinksldjump"/>
            <a:extLst>
              <a:ext uri="{FF2B5EF4-FFF2-40B4-BE49-F238E27FC236}">
                <a16:creationId xmlns:a16="http://schemas.microsoft.com/office/drawing/2014/main" id="{5D0932AF-D364-1F46-B4A4-167F1512F150}"/>
              </a:ext>
            </a:extLst>
          </p:cNvPr>
          <p:cNvSpPr txBox="1"/>
          <p:nvPr/>
        </p:nvSpPr>
        <p:spPr>
          <a:xfrm>
            <a:off x="6483050" y="751452"/>
            <a:ext cx="13590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900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Basic HTML</a:t>
            </a:r>
            <a:endParaRPr sz="900" dirty="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grpSp>
        <p:nvGrpSpPr>
          <p:cNvPr id="54" name="Google Shape;10992;p69">
            <a:extLst>
              <a:ext uri="{FF2B5EF4-FFF2-40B4-BE49-F238E27FC236}">
                <a16:creationId xmlns:a16="http://schemas.microsoft.com/office/drawing/2014/main" id="{E757C36E-45E6-8243-8629-8290BC60DF87}"/>
              </a:ext>
            </a:extLst>
          </p:cNvPr>
          <p:cNvGrpSpPr/>
          <p:nvPr/>
        </p:nvGrpSpPr>
        <p:grpSpPr>
          <a:xfrm>
            <a:off x="5992815" y="1336120"/>
            <a:ext cx="421914" cy="420759"/>
            <a:chOff x="-2571737" y="2403625"/>
            <a:chExt cx="292225" cy="291425"/>
          </a:xfrm>
          <a:solidFill>
            <a:schemeClr val="tx1"/>
          </a:solidFill>
        </p:grpSpPr>
        <p:sp>
          <p:nvSpPr>
            <p:cNvPr id="55" name="Google Shape;10993;p69">
              <a:extLst>
                <a:ext uri="{FF2B5EF4-FFF2-40B4-BE49-F238E27FC236}">
                  <a16:creationId xmlns:a16="http://schemas.microsoft.com/office/drawing/2014/main" id="{919AE765-6188-8D46-8600-89BB969087BE}"/>
                </a:ext>
              </a:extLst>
            </p:cNvPr>
            <p:cNvSpPr/>
            <p:nvPr/>
          </p:nvSpPr>
          <p:spPr>
            <a:xfrm>
              <a:off x="-2571737" y="2403625"/>
              <a:ext cx="292225" cy="291425"/>
            </a:xfrm>
            <a:custGeom>
              <a:avLst/>
              <a:gdLst/>
              <a:ahLst/>
              <a:cxnLst/>
              <a:rect l="l" t="t" r="r" b="b"/>
              <a:pathLst>
                <a:path w="11689" h="11657" extrusionOk="0">
                  <a:moveTo>
                    <a:pt x="9547" y="725"/>
                  </a:moveTo>
                  <a:cubicBezTo>
                    <a:pt x="9704" y="725"/>
                    <a:pt x="9830" y="788"/>
                    <a:pt x="9893" y="914"/>
                  </a:cubicBezTo>
                  <a:lnTo>
                    <a:pt x="10681" y="2772"/>
                  </a:lnTo>
                  <a:lnTo>
                    <a:pt x="1135" y="2772"/>
                  </a:lnTo>
                  <a:lnTo>
                    <a:pt x="1891" y="914"/>
                  </a:lnTo>
                  <a:cubicBezTo>
                    <a:pt x="1922" y="788"/>
                    <a:pt x="2080" y="725"/>
                    <a:pt x="2206" y="725"/>
                  </a:cubicBezTo>
                  <a:close/>
                  <a:moveTo>
                    <a:pt x="10649" y="3403"/>
                  </a:moveTo>
                  <a:cubicBezTo>
                    <a:pt x="10870" y="3403"/>
                    <a:pt x="11027" y="3560"/>
                    <a:pt x="11027" y="3749"/>
                  </a:cubicBezTo>
                  <a:lnTo>
                    <a:pt x="11027" y="5167"/>
                  </a:lnTo>
                  <a:cubicBezTo>
                    <a:pt x="11027" y="5356"/>
                    <a:pt x="10870" y="5513"/>
                    <a:pt x="10649" y="5513"/>
                  </a:cubicBezTo>
                  <a:lnTo>
                    <a:pt x="1040" y="5513"/>
                  </a:lnTo>
                  <a:cubicBezTo>
                    <a:pt x="851" y="5513"/>
                    <a:pt x="694" y="5356"/>
                    <a:pt x="694" y="5167"/>
                  </a:cubicBezTo>
                  <a:lnTo>
                    <a:pt x="694" y="3749"/>
                  </a:lnTo>
                  <a:cubicBezTo>
                    <a:pt x="694" y="3560"/>
                    <a:pt x="851" y="3403"/>
                    <a:pt x="1040" y="3403"/>
                  </a:cubicBezTo>
                  <a:close/>
                  <a:moveTo>
                    <a:pt x="10681" y="6206"/>
                  </a:moveTo>
                  <a:cubicBezTo>
                    <a:pt x="10870" y="6238"/>
                    <a:pt x="11027" y="6364"/>
                    <a:pt x="11027" y="6553"/>
                  </a:cubicBezTo>
                  <a:lnTo>
                    <a:pt x="11027" y="7939"/>
                  </a:lnTo>
                  <a:cubicBezTo>
                    <a:pt x="11027" y="8128"/>
                    <a:pt x="10870" y="8286"/>
                    <a:pt x="10681" y="8286"/>
                  </a:cubicBezTo>
                  <a:lnTo>
                    <a:pt x="1072" y="8286"/>
                  </a:lnTo>
                  <a:cubicBezTo>
                    <a:pt x="851" y="8286"/>
                    <a:pt x="694" y="8128"/>
                    <a:pt x="694" y="7939"/>
                  </a:cubicBezTo>
                  <a:lnTo>
                    <a:pt x="694" y="6553"/>
                  </a:lnTo>
                  <a:cubicBezTo>
                    <a:pt x="694" y="6364"/>
                    <a:pt x="851" y="6206"/>
                    <a:pt x="1072" y="6206"/>
                  </a:cubicBezTo>
                  <a:close/>
                  <a:moveTo>
                    <a:pt x="10681" y="8947"/>
                  </a:moveTo>
                  <a:cubicBezTo>
                    <a:pt x="10870" y="8947"/>
                    <a:pt x="11027" y="9105"/>
                    <a:pt x="11027" y="9294"/>
                  </a:cubicBezTo>
                  <a:lnTo>
                    <a:pt x="11027" y="10680"/>
                  </a:lnTo>
                  <a:cubicBezTo>
                    <a:pt x="11027" y="10869"/>
                    <a:pt x="10870" y="11027"/>
                    <a:pt x="10681" y="11027"/>
                  </a:cubicBezTo>
                  <a:lnTo>
                    <a:pt x="1072" y="11027"/>
                  </a:lnTo>
                  <a:cubicBezTo>
                    <a:pt x="851" y="11027"/>
                    <a:pt x="694" y="10869"/>
                    <a:pt x="694" y="10680"/>
                  </a:cubicBezTo>
                  <a:lnTo>
                    <a:pt x="694" y="9294"/>
                  </a:lnTo>
                  <a:cubicBezTo>
                    <a:pt x="694" y="9105"/>
                    <a:pt x="851" y="8947"/>
                    <a:pt x="1072" y="8947"/>
                  </a:cubicBezTo>
                  <a:close/>
                  <a:moveTo>
                    <a:pt x="2174" y="0"/>
                  </a:moveTo>
                  <a:cubicBezTo>
                    <a:pt x="1733" y="0"/>
                    <a:pt x="1387" y="252"/>
                    <a:pt x="1229" y="630"/>
                  </a:cubicBezTo>
                  <a:lnTo>
                    <a:pt x="64" y="3403"/>
                  </a:lnTo>
                  <a:cubicBezTo>
                    <a:pt x="32" y="3529"/>
                    <a:pt x="0" y="3686"/>
                    <a:pt x="0" y="3781"/>
                  </a:cubicBezTo>
                  <a:lnTo>
                    <a:pt x="0" y="5198"/>
                  </a:lnTo>
                  <a:cubicBezTo>
                    <a:pt x="0" y="5482"/>
                    <a:pt x="127" y="5734"/>
                    <a:pt x="284" y="5860"/>
                  </a:cubicBezTo>
                  <a:cubicBezTo>
                    <a:pt x="127" y="6080"/>
                    <a:pt x="0" y="6301"/>
                    <a:pt x="0" y="6553"/>
                  </a:cubicBezTo>
                  <a:lnTo>
                    <a:pt x="0" y="7908"/>
                  </a:lnTo>
                  <a:cubicBezTo>
                    <a:pt x="0" y="8191"/>
                    <a:pt x="127" y="8443"/>
                    <a:pt x="284" y="8601"/>
                  </a:cubicBezTo>
                  <a:cubicBezTo>
                    <a:pt x="127" y="8790"/>
                    <a:pt x="0" y="9010"/>
                    <a:pt x="0" y="9262"/>
                  </a:cubicBezTo>
                  <a:lnTo>
                    <a:pt x="0" y="10649"/>
                  </a:lnTo>
                  <a:cubicBezTo>
                    <a:pt x="0" y="11184"/>
                    <a:pt x="473" y="11657"/>
                    <a:pt x="1009" y="11657"/>
                  </a:cubicBezTo>
                  <a:lnTo>
                    <a:pt x="10618" y="11657"/>
                  </a:lnTo>
                  <a:cubicBezTo>
                    <a:pt x="11185" y="11657"/>
                    <a:pt x="11657" y="11184"/>
                    <a:pt x="11657" y="10649"/>
                  </a:cubicBezTo>
                  <a:lnTo>
                    <a:pt x="11657" y="9262"/>
                  </a:lnTo>
                  <a:cubicBezTo>
                    <a:pt x="11657" y="8979"/>
                    <a:pt x="11531" y="8758"/>
                    <a:pt x="11374" y="8601"/>
                  </a:cubicBezTo>
                  <a:cubicBezTo>
                    <a:pt x="11531" y="8380"/>
                    <a:pt x="11657" y="8160"/>
                    <a:pt x="11657" y="7908"/>
                  </a:cubicBezTo>
                  <a:lnTo>
                    <a:pt x="11657" y="6553"/>
                  </a:lnTo>
                  <a:cubicBezTo>
                    <a:pt x="11657" y="6269"/>
                    <a:pt x="11531" y="6017"/>
                    <a:pt x="11374" y="5860"/>
                  </a:cubicBezTo>
                  <a:cubicBezTo>
                    <a:pt x="11531" y="5671"/>
                    <a:pt x="11657" y="5450"/>
                    <a:pt x="11657" y="5198"/>
                  </a:cubicBezTo>
                  <a:lnTo>
                    <a:pt x="11657" y="3781"/>
                  </a:lnTo>
                  <a:lnTo>
                    <a:pt x="11689" y="3781"/>
                  </a:lnTo>
                  <a:cubicBezTo>
                    <a:pt x="11689" y="3686"/>
                    <a:pt x="11657" y="3529"/>
                    <a:pt x="11594" y="3403"/>
                  </a:cubicBezTo>
                  <a:lnTo>
                    <a:pt x="10460" y="630"/>
                  </a:lnTo>
                  <a:cubicBezTo>
                    <a:pt x="10303" y="252"/>
                    <a:pt x="9925" y="0"/>
                    <a:pt x="951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10994;p69">
              <a:extLst>
                <a:ext uri="{FF2B5EF4-FFF2-40B4-BE49-F238E27FC236}">
                  <a16:creationId xmlns:a16="http://schemas.microsoft.com/office/drawing/2014/main" id="{CC454941-BAC0-A64C-9174-53434CBAB62C}"/>
                </a:ext>
              </a:extLst>
            </p:cNvPr>
            <p:cNvSpPr/>
            <p:nvPr/>
          </p:nvSpPr>
          <p:spPr>
            <a:xfrm>
              <a:off x="-2485967" y="2649150"/>
              <a:ext cx="173300" cy="18150"/>
            </a:xfrm>
            <a:custGeom>
              <a:avLst/>
              <a:gdLst/>
              <a:ahLst/>
              <a:cxnLst/>
              <a:rect l="l" t="t" r="r" b="b"/>
              <a:pathLst>
                <a:path w="6932" h="726" extrusionOk="0">
                  <a:moveTo>
                    <a:pt x="378" y="1"/>
                  </a:moveTo>
                  <a:cubicBezTo>
                    <a:pt x="158" y="1"/>
                    <a:pt x="0" y="159"/>
                    <a:pt x="0" y="379"/>
                  </a:cubicBezTo>
                  <a:cubicBezTo>
                    <a:pt x="0" y="568"/>
                    <a:pt x="158" y="726"/>
                    <a:pt x="378" y="726"/>
                  </a:cubicBezTo>
                  <a:lnTo>
                    <a:pt x="6585" y="726"/>
                  </a:lnTo>
                  <a:cubicBezTo>
                    <a:pt x="6774" y="726"/>
                    <a:pt x="6931" y="568"/>
                    <a:pt x="6931" y="379"/>
                  </a:cubicBezTo>
                  <a:cubicBezTo>
                    <a:pt x="6931" y="159"/>
                    <a:pt x="6774" y="1"/>
                    <a:pt x="658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10995;p69">
              <a:extLst>
                <a:ext uri="{FF2B5EF4-FFF2-40B4-BE49-F238E27FC236}">
                  <a16:creationId xmlns:a16="http://schemas.microsoft.com/office/drawing/2014/main" id="{DC399693-5885-EB4B-A86D-FBBFB1C895D0}"/>
                </a:ext>
              </a:extLst>
            </p:cNvPr>
            <p:cNvSpPr/>
            <p:nvPr/>
          </p:nvSpPr>
          <p:spPr>
            <a:xfrm>
              <a:off x="-2485967" y="2511325"/>
              <a:ext cx="173300" cy="18150"/>
            </a:xfrm>
            <a:custGeom>
              <a:avLst/>
              <a:gdLst/>
              <a:ahLst/>
              <a:cxnLst/>
              <a:rect l="l" t="t" r="r" b="b"/>
              <a:pathLst>
                <a:path w="6932" h="726" extrusionOk="0">
                  <a:moveTo>
                    <a:pt x="378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25"/>
                    <a:pt x="378" y="725"/>
                  </a:cubicBezTo>
                  <a:lnTo>
                    <a:pt x="6585" y="725"/>
                  </a:lnTo>
                  <a:cubicBezTo>
                    <a:pt x="6774" y="725"/>
                    <a:pt x="6931" y="568"/>
                    <a:pt x="6931" y="379"/>
                  </a:cubicBezTo>
                  <a:cubicBezTo>
                    <a:pt x="6931" y="158"/>
                    <a:pt x="6774" y="1"/>
                    <a:pt x="6585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10996;p69">
              <a:extLst>
                <a:ext uri="{FF2B5EF4-FFF2-40B4-BE49-F238E27FC236}">
                  <a16:creationId xmlns:a16="http://schemas.microsoft.com/office/drawing/2014/main" id="{FE2EE575-EF5D-4943-AAAC-E695F5496402}"/>
                </a:ext>
              </a:extLst>
            </p:cNvPr>
            <p:cNvSpPr/>
            <p:nvPr/>
          </p:nvSpPr>
          <p:spPr>
            <a:xfrm>
              <a:off x="-2540185" y="2511325"/>
              <a:ext cx="18125" cy="18925"/>
            </a:xfrm>
            <a:custGeom>
              <a:avLst/>
              <a:gdLst/>
              <a:ahLst/>
              <a:cxnLst/>
              <a:rect l="l" t="t" r="r" b="b"/>
              <a:pathLst>
                <a:path w="725" h="757" extrusionOk="0">
                  <a:moveTo>
                    <a:pt x="378" y="1"/>
                  </a:moveTo>
                  <a:cubicBezTo>
                    <a:pt x="158" y="1"/>
                    <a:pt x="0" y="158"/>
                    <a:pt x="0" y="379"/>
                  </a:cubicBezTo>
                  <a:cubicBezTo>
                    <a:pt x="0" y="568"/>
                    <a:pt x="158" y="757"/>
                    <a:pt x="378" y="757"/>
                  </a:cubicBezTo>
                  <a:cubicBezTo>
                    <a:pt x="567" y="757"/>
                    <a:pt x="725" y="568"/>
                    <a:pt x="725" y="379"/>
                  </a:cubicBezTo>
                  <a:cubicBezTo>
                    <a:pt x="725" y="158"/>
                    <a:pt x="567" y="1"/>
                    <a:pt x="37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10997;p69">
              <a:extLst>
                <a:ext uri="{FF2B5EF4-FFF2-40B4-BE49-F238E27FC236}">
                  <a16:creationId xmlns:a16="http://schemas.microsoft.com/office/drawing/2014/main" id="{C97F8AE9-8E96-914B-9F22-9874861C00C9}"/>
                </a:ext>
              </a:extLst>
            </p:cNvPr>
            <p:cNvSpPr/>
            <p:nvPr/>
          </p:nvSpPr>
          <p:spPr>
            <a:xfrm>
              <a:off x="-2485579" y="2580625"/>
              <a:ext cx="172525" cy="17350"/>
            </a:xfrm>
            <a:custGeom>
              <a:avLst/>
              <a:gdLst/>
              <a:ahLst/>
              <a:cxnLst/>
              <a:rect l="l" t="t" r="r" b="b"/>
              <a:pathLst>
                <a:path w="6901" h="694" extrusionOk="0">
                  <a:moveTo>
                    <a:pt x="347" y="0"/>
                  </a:moveTo>
                  <a:cubicBezTo>
                    <a:pt x="158" y="0"/>
                    <a:pt x="1" y="158"/>
                    <a:pt x="1" y="347"/>
                  </a:cubicBezTo>
                  <a:cubicBezTo>
                    <a:pt x="32" y="536"/>
                    <a:pt x="158" y="693"/>
                    <a:pt x="347" y="693"/>
                  </a:cubicBezTo>
                  <a:lnTo>
                    <a:pt x="6554" y="693"/>
                  </a:lnTo>
                  <a:cubicBezTo>
                    <a:pt x="6774" y="693"/>
                    <a:pt x="6900" y="536"/>
                    <a:pt x="6900" y="347"/>
                  </a:cubicBezTo>
                  <a:cubicBezTo>
                    <a:pt x="6900" y="158"/>
                    <a:pt x="6774" y="0"/>
                    <a:pt x="6554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10998;p69">
              <a:extLst>
                <a:ext uri="{FF2B5EF4-FFF2-40B4-BE49-F238E27FC236}">
                  <a16:creationId xmlns:a16="http://schemas.microsoft.com/office/drawing/2014/main" id="{83DFF38D-F24C-E441-B812-CF0072940FFB}"/>
                </a:ext>
              </a:extLst>
            </p:cNvPr>
            <p:cNvSpPr/>
            <p:nvPr/>
          </p:nvSpPr>
          <p:spPr>
            <a:xfrm>
              <a:off x="-2540185" y="2580625"/>
              <a:ext cx="18125" cy="17350"/>
            </a:xfrm>
            <a:custGeom>
              <a:avLst/>
              <a:gdLst/>
              <a:ahLst/>
              <a:cxnLst/>
              <a:rect l="l" t="t" r="r" b="b"/>
              <a:pathLst>
                <a:path w="725" h="694" extrusionOk="0">
                  <a:moveTo>
                    <a:pt x="378" y="0"/>
                  </a:moveTo>
                  <a:cubicBezTo>
                    <a:pt x="158" y="0"/>
                    <a:pt x="0" y="158"/>
                    <a:pt x="0" y="347"/>
                  </a:cubicBezTo>
                  <a:cubicBezTo>
                    <a:pt x="0" y="536"/>
                    <a:pt x="158" y="693"/>
                    <a:pt x="378" y="693"/>
                  </a:cubicBezTo>
                  <a:cubicBezTo>
                    <a:pt x="567" y="693"/>
                    <a:pt x="725" y="536"/>
                    <a:pt x="725" y="347"/>
                  </a:cubicBezTo>
                  <a:cubicBezTo>
                    <a:pt x="725" y="158"/>
                    <a:pt x="567" y="0"/>
                    <a:pt x="378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10999;p69">
              <a:extLst>
                <a:ext uri="{FF2B5EF4-FFF2-40B4-BE49-F238E27FC236}">
                  <a16:creationId xmlns:a16="http://schemas.microsoft.com/office/drawing/2014/main" id="{908A0A49-9A96-6C41-8F74-61C59AAF50EC}"/>
                </a:ext>
              </a:extLst>
            </p:cNvPr>
            <p:cNvSpPr/>
            <p:nvPr/>
          </p:nvSpPr>
          <p:spPr>
            <a:xfrm>
              <a:off x="-2540185" y="2649150"/>
              <a:ext cx="18125" cy="18150"/>
            </a:xfrm>
            <a:custGeom>
              <a:avLst/>
              <a:gdLst/>
              <a:ahLst/>
              <a:cxnLst/>
              <a:rect l="l" t="t" r="r" b="b"/>
              <a:pathLst>
                <a:path w="725" h="726" extrusionOk="0">
                  <a:moveTo>
                    <a:pt x="378" y="1"/>
                  </a:moveTo>
                  <a:cubicBezTo>
                    <a:pt x="158" y="1"/>
                    <a:pt x="0" y="159"/>
                    <a:pt x="0" y="379"/>
                  </a:cubicBezTo>
                  <a:cubicBezTo>
                    <a:pt x="0" y="568"/>
                    <a:pt x="158" y="726"/>
                    <a:pt x="378" y="726"/>
                  </a:cubicBezTo>
                  <a:cubicBezTo>
                    <a:pt x="567" y="726"/>
                    <a:pt x="725" y="568"/>
                    <a:pt x="725" y="379"/>
                  </a:cubicBezTo>
                  <a:cubicBezTo>
                    <a:pt x="725" y="159"/>
                    <a:pt x="567" y="1"/>
                    <a:pt x="378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" name="Google Shape;840;p57">
            <a:extLst>
              <a:ext uri="{FF2B5EF4-FFF2-40B4-BE49-F238E27FC236}">
                <a16:creationId xmlns:a16="http://schemas.microsoft.com/office/drawing/2014/main" id="{F5FB0184-39DE-7146-978A-826F32DF069A}"/>
              </a:ext>
            </a:extLst>
          </p:cNvPr>
          <p:cNvGrpSpPr/>
          <p:nvPr/>
        </p:nvGrpSpPr>
        <p:grpSpPr>
          <a:xfrm>
            <a:off x="3462995" y="1389195"/>
            <a:ext cx="357180" cy="385731"/>
            <a:chOff x="4736081" y="1347491"/>
            <a:chExt cx="50844" cy="54909"/>
          </a:xfrm>
          <a:solidFill>
            <a:schemeClr val="tx1"/>
          </a:solidFill>
        </p:grpSpPr>
        <p:sp>
          <p:nvSpPr>
            <p:cNvPr id="63" name="Google Shape;841;p57">
              <a:extLst>
                <a:ext uri="{FF2B5EF4-FFF2-40B4-BE49-F238E27FC236}">
                  <a16:creationId xmlns:a16="http://schemas.microsoft.com/office/drawing/2014/main" id="{9D834758-CB1B-2E4A-9A52-FA143AF4369D}"/>
                </a:ext>
              </a:extLst>
            </p:cNvPr>
            <p:cNvSpPr/>
            <p:nvPr/>
          </p:nvSpPr>
          <p:spPr>
            <a:xfrm>
              <a:off x="4736081" y="1347491"/>
              <a:ext cx="36450" cy="33200"/>
            </a:xfrm>
            <a:custGeom>
              <a:avLst/>
              <a:gdLst/>
              <a:ahLst/>
              <a:cxnLst/>
              <a:rect l="l" t="t" r="r" b="b"/>
              <a:pathLst>
                <a:path w="1458" h="1328" extrusionOk="0">
                  <a:moveTo>
                    <a:pt x="1047" y="1"/>
                  </a:moveTo>
                  <a:lnTo>
                    <a:pt x="1047" y="188"/>
                  </a:lnTo>
                  <a:cubicBezTo>
                    <a:pt x="484" y="289"/>
                    <a:pt x="51" y="758"/>
                    <a:pt x="1" y="1328"/>
                  </a:cubicBezTo>
                  <a:lnTo>
                    <a:pt x="477" y="1328"/>
                  </a:lnTo>
                  <a:cubicBezTo>
                    <a:pt x="527" y="1018"/>
                    <a:pt x="751" y="765"/>
                    <a:pt x="1047" y="679"/>
                  </a:cubicBezTo>
                  <a:lnTo>
                    <a:pt x="1047" y="845"/>
                  </a:lnTo>
                  <a:lnTo>
                    <a:pt x="1458" y="433"/>
                  </a:lnTo>
                  <a:lnTo>
                    <a:pt x="1047" y="1"/>
                  </a:lnTo>
                  <a:close/>
                </a:path>
              </a:pathLst>
            </a:custGeom>
            <a:grp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842;p57">
              <a:extLst>
                <a:ext uri="{FF2B5EF4-FFF2-40B4-BE49-F238E27FC236}">
                  <a16:creationId xmlns:a16="http://schemas.microsoft.com/office/drawing/2014/main" id="{C21DEE03-46B1-DB4C-A19F-71BC641E70CF}"/>
                </a:ext>
              </a:extLst>
            </p:cNvPr>
            <p:cNvSpPr/>
            <p:nvPr/>
          </p:nvSpPr>
          <p:spPr>
            <a:xfrm>
              <a:off x="4750475" y="1369025"/>
              <a:ext cx="36450" cy="33375"/>
            </a:xfrm>
            <a:custGeom>
              <a:avLst/>
              <a:gdLst/>
              <a:ahLst/>
              <a:cxnLst/>
              <a:rect l="l" t="t" r="r" b="b"/>
              <a:pathLst>
                <a:path w="1458" h="1335" extrusionOk="0">
                  <a:moveTo>
                    <a:pt x="974" y="0"/>
                  </a:moveTo>
                  <a:cubicBezTo>
                    <a:pt x="931" y="311"/>
                    <a:pt x="707" y="570"/>
                    <a:pt x="404" y="657"/>
                  </a:cubicBezTo>
                  <a:lnTo>
                    <a:pt x="404" y="491"/>
                  </a:lnTo>
                  <a:lnTo>
                    <a:pt x="0" y="902"/>
                  </a:lnTo>
                  <a:lnTo>
                    <a:pt x="404" y="1335"/>
                  </a:lnTo>
                  <a:lnTo>
                    <a:pt x="404" y="1140"/>
                  </a:lnTo>
                  <a:cubicBezTo>
                    <a:pt x="967" y="1039"/>
                    <a:pt x="1400" y="577"/>
                    <a:pt x="1457" y="0"/>
                  </a:cubicBezTo>
                  <a:close/>
                </a:path>
              </a:pathLst>
            </a:custGeom>
            <a:grpFill/>
            <a:ln w="9525" cap="flat" cmpd="sng">
              <a:solidFill>
                <a:schemeClr val="accen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0"/>
          <p:cNvSpPr/>
          <p:nvPr/>
        </p:nvSpPr>
        <p:spPr>
          <a:xfrm>
            <a:off x="7044900" y="1122350"/>
            <a:ext cx="1379100" cy="3478500"/>
          </a:xfrm>
          <a:prstGeom prst="rect">
            <a:avLst/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p30"/>
          <p:cNvSpPr/>
          <p:nvPr/>
        </p:nvSpPr>
        <p:spPr>
          <a:xfrm>
            <a:off x="720000" y="1122350"/>
            <a:ext cx="1379100" cy="3478500"/>
          </a:xfrm>
          <a:prstGeom prst="rect">
            <a:avLst/>
          </a:prstGeom>
          <a:solidFill>
            <a:schemeClr val="dk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p30"/>
          <p:cNvSpPr txBox="1">
            <a:spLocks noGrp="1"/>
          </p:cNvSpPr>
          <p:nvPr>
            <p:ph type="title"/>
          </p:nvPr>
        </p:nvSpPr>
        <p:spPr>
          <a:xfrm rot="-5400000">
            <a:off x="-19191" y="2509803"/>
            <a:ext cx="3117000" cy="77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800" dirty="0"/>
              <a:t>What Happens?</a:t>
            </a:r>
            <a:endParaRPr sz="2800" dirty="0"/>
          </a:p>
        </p:txBody>
      </p:sp>
      <p:sp>
        <p:nvSpPr>
          <p:cNvPr id="323" name="Google Shape;323;p30"/>
          <p:cNvSpPr txBox="1">
            <a:spLocks noGrp="1"/>
          </p:cNvSpPr>
          <p:nvPr>
            <p:ph type="subTitle" idx="1"/>
          </p:nvPr>
        </p:nvSpPr>
        <p:spPr>
          <a:xfrm>
            <a:off x="2792349" y="1539496"/>
            <a:ext cx="3559302" cy="26442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 sz="1600" dirty="0"/>
              <a:t>Browser goes to the DNS to find the real address of the server</a:t>
            </a:r>
          </a:p>
          <a:p>
            <a:pPr marL="34290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 sz="1600" dirty="0"/>
              <a:t>Browser sends a HTTP request, asking for website and assets. Request is sent using TCP/IP</a:t>
            </a:r>
          </a:p>
          <a:p>
            <a:pPr marL="34290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 sz="1600" dirty="0"/>
              <a:t>If server approves, it starts sending website files to the browser</a:t>
            </a:r>
          </a:p>
          <a:p>
            <a:pPr marL="342900" lvl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AutoNum type="arabicPeriod"/>
            </a:pPr>
            <a:r>
              <a:rPr lang="en-US" sz="1600" dirty="0"/>
              <a:t>Browser assembles website and displays it to you</a:t>
            </a:r>
            <a:endParaRPr sz="1600" dirty="0"/>
          </a:p>
        </p:txBody>
      </p:sp>
      <p:sp>
        <p:nvSpPr>
          <p:cNvPr id="324" name="Google Shape;324;p30">
            <a:hlinkClick r:id="" action="ppaction://hlinkshowjump?jump=nextslide"/>
          </p:cNvPr>
          <p:cNvSpPr/>
          <p:nvPr/>
        </p:nvSpPr>
        <p:spPr>
          <a:xfrm>
            <a:off x="6605697" y="3518475"/>
            <a:ext cx="897000" cy="8970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30">
            <a:hlinkClick r:id="" action="ppaction://hlinkshowjump?jump=nextslide"/>
          </p:cNvPr>
          <p:cNvSpPr/>
          <p:nvPr/>
        </p:nvSpPr>
        <p:spPr>
          <a:xfrm>
            <a:off x="6890812" y="3757758"/>
            <a:ext cx="326775" cy="418424"/>
          </a:xfrm>
          <a:custGeom>
            <a:avLst/>
            <a:gdLst/>
            <a:ahLst/>
            <a:cxnLst/>
            <a:rect l="l" t="t" r="r" b="b"/>
            <a:pathLst>
              <a:path w="1155" h="1479" extrusionOk="0">
                <a:moveTo>
                  <a:pt x="332" y="0"/>
                </a:moveTo>
                <a:cubicBezTo>
                  <a:pt x="116" y="0"/>
                  <a:pt x="1" y="260"/>
                  <a:pt x="159" y="419"/>
                </a:cubicBezTo>
                <a:lnTo>
                  <a:pt x="433" y="700"/>
                </a:lnTo>
                <a:cubicBezTo>
                  <a:pt x="455" y="722"/>
                  <a:pt x="455" y="758"/>
                  <a:pt x="433" y="779"/>
                </a:cubicBezTo>
                <a:lnTo>
                  <a:pt x="159" y="1053"/>
                </a:lnTo>
                <a:cubicBezTo>
                  <a:pt x="1" y="1212"/>
                  <a:pt x="116" y="1479"/>
                  <a:pt x="332" y="1479"/>
                </a:cubicBezTo>
                <a:cubicBezTo>
                  <a:pt x="397" y="1479"/>
                  <a:pt x="462" y="1450"/>
                  <a:pt x="506" y="1407"/>
                </a:cubicBezTo>
                <a:lnTo>
                  <a:pt x="1133" y="779"/>
                </a:lnTo>
                <a:cubicBezTo>
                  <a:pt x="1155" y="758"/>
                  <a:pt x="1155" y="722"/>
                  <a:pt x="1133" y="700"/>
                </a:cubicBezTo>
                <a:lnTo>
                  <a:pt x="506" y="73"/>
                </a:lnTo>
                <a:cubicBezTo>
                  <a:pt x="462" y="22"/>
                  <a:pt x="397" y="0"/>
                  <a:pt x="33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p30">
            <a:hlinkClick r:id="rId3" action="ppaction://hlinksldjump"/>
          </p:cNvPr>
          <p:cNvSpPr/>
          <p:nvPr/>
        </p:nvSpPr>
        <p:spPr>
          <a:xfrm>
            <a:off x="7785075" y="643965"/>
            <a:ext cx="389700" cy="389700"/>
          </a:xfrm>
          <a:prstGeom prst="ellipse">
            <a:avLst/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30">
            <a:hlinkClick r:id="rId3" action="ppaction://hlinksldjump"/>
          </p:cNvPr>
          <p:cNvSpPr/>
          <p:nvPr/>
        </p:nvSpPr>
        <p:spPr>
          <a:xfrm rot="10800000">
            <a:off x="7899024" y="740300"/>
            <a:ext cx="161800" cy="177900"/>
          </a:xfrm>
          <a:prstGeom prst="flowChartOffpageConnector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92;p28">
            <a:hlinkClick r:id="rId4" action="ppaction://hlinksldjump"/>
            <a:extLst>
              <a:ext uri="{FF2B5EF4-FFF2-40B4-BE49-F238E27FC236}">
                <a16:creationId xmlns:a16="http://schemas.microsoft.com/office/drawing/2014/main" id="{CDE920BD-B1AE-E24C-B759-6776342F7F27}"/>
              </a:ext>
            </a:extLst>
          </p:cNvPr>
          <p:cNvSpPr txBox="1"/>
          <p:nvPr/>
        </p:nvSpPr>
        <p:spPr>
          <a:xfrm>
            <a:off x="1571610" y="751452"/>
            <a:ext cx="13590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900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Welcome</a:t>
            </a:r>
            <a:endParaRPr sz="900" dirty="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24" name="Google Shape;293;p28">
            <a:hlinkClick r:id="rId5" action="ppaction://hlinksldjump"/>
            <a:extLst>
              <a:ext uri="{FF2B5EF4-FFF2-40B4-BE49-F238E27FC236}">
                <a16:creationId xmlns:a16="http://schemas.microsoft.com/office/drawing/2014/main" id="{6C70A6C4-5FC1-4B42-9F34-71F07664D17B}"/>
              </a:ext>
            </a:extLst>
          </p:cNvPr>
          <p:cNvSpPr txBox="1"/>
          <p:nvPr/>
        </p:nvSpPr>
        <p:spPr>
          <a:xfrm>
            <a:off x="2741345" y="751452"/>
            <a:ext cx="14433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900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How the Web Works</a:t>
            </a:r>
            <a:endParaRPr sz="900" dirty="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25" name="Google Shape;294;p28">
            <a:hlinkClick r:id="rId6" action="ppaction://hlinksldjump"/>
            <a:extLst>
              <a:ext uri="{FF2B5EF4-FFF2-40B4-BE49-F238E27FC236}">
                <a16:creationId xmlns:a16="http://schemas.microsoft.com/office/drawing/2014/main" id="{1D27A586-F070-E042-84C3-0ED160CD6724}"/>
              </a:ext>
            </a:extLst>
          </p:cNvPr>
          <p:cNvSpPr txBox="1"/>
          <p:nvPr/>
        </p:nvSpPr>
        <p:spPr>
          <a:xfrm>
            <a:off x="3995380" y="751452"/>
            <a:ext cx="15072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900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Setting Up</a:t>
            </a:r>
            <a:endParaRPr sz="900" dirty="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26" name="Google Shape;295;p28">
            <a:hlinkClick r:id="rId7" action="ppaction://hlinksldjump"/>
            <a:extLst>
              <a:ext uri="{FF2B5EF4-FFF2-40B4-BE49-F238E27FC236}">
                <a16:creationId xmlns:a16="http://schemas.microsoft.com/office/drawing/2014/main" id="{043727CF-3845-E34A-A08E-7F7FC64EF241}"/>
              </a:ext>
            </a:extLst>
          </p:cNvPr>
          <p:cNvSpPr txBox="1"/>
          <p:nvPr/>
        </p:nvSpPr>
        <p:spPr>
          <a:xfrm>
            <a:off x="5313315" y="751452"/>
            <a:ext cx="13590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900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File Management</a:t>
            </a:r>
            <a:endParaRPr sz="900" dirty="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27" name="Google Shape;295;p28">
            <a:hlinkClick r:id="rId7" action="ppaction://hlinksldjump"/>
            <a:extLst>
              <a:ext uri="{FF2B5EF4-FFF2-40B4-BE49-F238E27FC236}">
                <a16:creationId xmlns:a16="http://schemas.microsoft.com/office/drawing/2014/main" id="{33B71498-886D-E04D-B602-7250FC2048AB}"/>
              </a:ext>
            </a:extLst>
          </p:cNvPr>
          <p:cNvSpPr txBox="1"/>
          <p:nvPr/>
        </p:nvSpPr>
        <p:spPr>
          <a:xfrm>
            <a:off x="6483050" y="751452"/>
            <a:ext cx="13590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900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Basic HTML</a:t>
            </a:r>
            <a:endParaRPr sz="900" dirty="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29"/>
          <p:cNvSpPr/>
          <p:nvPr/>
        </p:nvSpPr>
        <p:spPr>
          <a:xfrm>
            <a:off x="6391608" y="1122350"/>
            <a:ext cx="2032200" cy="3478500"/>
          </a:xfrm>
          <a:prstGeom prst="rect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29"/>
          <p:cNvSpPr txBox="1">
            <a:spLocks noGrp="1"/>
          </p:cNvSpPr>
          <p:nvPr>
            <p:ph type="body" idx="1"/>
          </p:nvPr>
        </p:nvSpPr>
        <p:spPr>
          <a:xfrm>
            <a:off x="1692000" y="3050492"/>
            <a:ext cx="3600000" cy="144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>
              <a:buFontTx/>
              <a:buChar char="-"/>
            </a:pPr>
            <a:r>
              <a:rPr lang="en-GB" dirty="0"/>
              <a:t>IP Addresses: </a:t>
            </a:r>
            <a:r>
              <a:rPr lang="en-GB" dirty="0" err="1"/>
              <a:t>eg.</a:t>
            </a:r>
            <a:r>
              <a:rPr lang="en-GB" dirty="0"/>
              <a:t> </a:t>
            </a:r>
            <a:r>
              <a:rPr lang="en-SG" dirty="0"/>
              <a:t>104.198.120.182</a:t>
            </a:r>
          </a:p>
          <a:p>
            <a:pPr marL="285750" lvl="0" indent="-285750">
              <a:buFontTx/>
              <a:buChar char="-"/>
            </a:pPr>
            <a:r>
              <a:rPr lang="en-SG" dirty="0"/>
              <a:t>DNS matches the website domains we are familiar with to their IP addresses</a:t>
            </a:r>
            <a:endParaRPr dirty="0"/>
          </a:p>
        </p:txBody>
      </p:sp>
      <p:sp>
        <p:nvSpPr>
          <p:cNvPr id="304" name="Google Shape;304;p29"/>
          <p:cNvSpPr txBox="1">
            <a:spLocks noGrp="1"/>
          </p:cNvSpPr>
          <p:nvPr>
            <p:ph type="title"/>
          </p:nvPr>
        </p:nvSpPr>
        <p:spPr>
          <a:xfrm>
            <a:off x="1692000" y="1214791"/>
            <a:ext cx="4578900" cy="77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DNS</a:t>
            </a:r>
            <a:endParaRPr dirty="0"/>
          </a:p>
        </p:txBody>
      </p:sp>
      <p:grpSp>
        <p:nvGrpSpPr>
          <p:cNvPr id="305" name="Google Shape;305;p29"/>
          <p:cNvGrpSpPr/>
          <p:nvPr/>
        </p:nvGrpSpPr>
        <p:grpSpPr>
          <a:xfrm>
            <a:off x="6391362" y="1119156"/>
            <a:ext cx="2032110" cy="3478721"/>
            <a:chOff x="6391600" y="1119100"/>
            <a:chExt cx="2412000" cy="4455900"/>
          </a:xfrm>
        </p:grpSpPr>
        <p:pic>
          <p:nvPicPr>
            <p:cNvPr id="306" name="Google Shape;306;p29" descr="Multiple interweaving highways with cars driving in different directions"/>
            <p:cNvPicPr preferRelativeResize="0"/>
            <p:nvPr/>
          </p:nvPicPr>
          <p:blipFill>
            <a:blip r:embed="rId3"/>
            <a:srcRect l="31707" r="31707"/>
            <a:stretch/>
          </p:blipFill>
          <p:spPr>
            <a:xfrm>
              <a:off x="6391600" y="1119100"/>
              <a:ext cx="2411996" cy="445589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07" name="Google Shape;307;p29"/>
            <p:cNvSpPr/>
            <p:nvPr/>
          </p:nvSpPr>
          <p:spPr>
            <a:xfrm>
              <a:off x="6391600" y="1119100"/>
              <a:ext cx="2412000" cy="4455900"/>
            </a:xfrm>
            <a:prstGeom prst="rect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8" name="Google Shape;308;p29">
            <a:hlinkClick r:id="" action="ppaction://hlinkshowjump?jump=nextslide"/>
          </p:cNvPr>
          <p:cNvSpPr/>
          <p:nvPr/>
        </p:nvSpPr>
        <p:spPr>
          <a:xfrm>
            <a:off x="1082522" y="1950600"/>
            <a:ext cx="897000" cy="8970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p29">
            <a:hlinkClick r:id="" action="ppaction://hlinkshowjump?jump=nextslide"/>
          </p:cNvPr>
          <p:cNvSpPr/>
          <p:nvPr/>
        </p:nvSpPr>
        <p:spPr>
          <a:xfrm>
            <a:off x="1367637" y="2189883"/>
            <a:ext cx="326775" cy="418424"/>
          </a:xfrm>
          <a:custGeom>
            <a:avLst/>
            <a:gdLst/>
            <a:ahLst/>
            <a:cxnLst/>
            <a:rect l="l" t="t" r="r" b="b"/>
            <a:pathLst>
              <a:path w="1155" h="1479" extrusionOk="0">
                <a:moveTo>
                  <a:pt x="332" y="0"/>
                </a:moveTo>
                <a:cubicBezTo>
                  <a:pt x="116" y="0"/>
                  <a:pt x="1" y="260"/>
                  <a:pt x="159" y="419"/>
                </a:cubicBezTo>
                <a:lnTo>
                  <a:pt x="433" y="700"/>
                </a:lnTo>
                <a:cubicBezTo>
                  <a:pt x="455" y="722"/>
                  <a:pt x="455" y="758"/>
                  <a:pt x="433" y="779"/>
                </a:cubicBezTo>
                <a:lnTo>
                  <a:pt x="159" y="1053"/>
                </a:lnTo>
                <a:cubicBezTo>
                  <a:pt x="1" y="1212"/>
                  <a:pt x="116" y="1479"/>
                  <a:pt x="332" y="1479"/>
                </a:cubicBezTo>
                <a:cubicBezTo>
                  <a:pt x="397" y="1479"/>
                  <a:pt x="462" y="1450"/>
                  <a:pt x="506" y="1407"/>
                </a:cubicBezTo>
                <a:lnTo>
                  <a:pt x="1133" y="779"/>
                </a:lnTo>
                <a:cubicBezTo>
                  <a:pt x="1155" y="758"/>
                  <a:pt x="1155" y="722"/>
                  <a:pt x="1133" y="700"/>
                </a:cubicBezTo>
                <a:lnTo>
                  <a:pt x="506" y="73"/>
                </a:lnTo>
                <a:cubicBezTo>
                  <a:pt x="462" y="22"/>
                  <a:pt x="397" y="0"/>
                  <a:pt x="33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p29">
            <a:hlinkClick r:id="rId4" action="ppaction://hlinksldjump"/>
          </p:cNvPr>
          <p:cNvSpPr/>
          <p:nvPr/>
        </p:nvSpPr>
        <p:spPr>
          <a:xfrm>
            <a:off x="7785075" y="643965"/>
            <a:ext cx="389700" cy="389700"/>
          </a:xfrm>
          <a:prstGeom prst="ellipse">
            <a:avLst/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5" name="Google Shape;315;p29">
            <a:hlinkClick r:id="rId4" action="ppaction://hlinksldjump"/>
          </p:cNvPr>
          <p:cNvSpPr/>
          <p:nvPr/>
        </p:nvSpPr>
        <p:spPr>
          <a:xfrm rot="10800000">
            <a:off x="7899024" y="740300"/>
            <a:ext cx="161800" cy="177900"/>
          </a:xfrm>
          <a:prstGeom prst="flowChartOffpageConnector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92;p28">
            <a:hlinkClick r:id="rId5" action="ppaction://hlinksldjump"/>
            <a:extLst>
              <a:ext uri="{FF2B5EF4-FFF2-40B4-BE49-F238E27FC236}">
                <a16:creationId xmlns:a16="http://schemas.microsoft.com/office/drawing/2014/main" id="{450A58D3-730D-6349-880A-016FC08F2213}"/>
              </a:ext>
            </a:extLst>
          </p:cNvPr>
          <p:cNvSpPr txBox="1"/>
          <p:nvPr/>
        </p:nvSpPr>
        <p:spPr>
          <a:xfrm>
            <a:off x="1571610" y="751452"/>
            <a:ext cx="13590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900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Welcome</a:t>
            </a:r>
            <a:endParaRPr sz="900" dirty="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22" name="Google Shape;293;p28">
            <a:hlinkClick r:id="rId6" action="ppaction://hlinksldjump"/>
            <a:extLst>
              <a:ext uri="{FF2B5EF4-FFF2-40B4-BE49-F238E27FC236}">
                <a16:creationId xmlns:a16="http://schemas.microsoft.com/office/drawing/2014/main" id="{5E5FDEC6-EB61-634A-A0B4-667FFD10E1C0}"/>
              </a:ext>
            </a:extLst>
          </p:cNvPr>
          <p:cNvSpPr txBox="1"/>
          <p:nvPr/>
        </p:nvSpPr>
        <p:spPr>
          <a:xfrm>
            <a:off x="2741345" y="751452"/>
            <a:ext cx="14433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900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How the Web Works</a:t>
            </a:r>
            <a:endParaRPr sz="900" dirty="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23" name="Google Shape;294;p28">
            <a:hlinkClick r:id="rId7" action="ppaction://hlinksldjump"/>
            <a:extLst>
              <a:ext uri="{FF2B5EF4-FFF2-40B4-BE49-F238E27FC236}">
                <a16:creationId xmlns:a16="http://schemas.microsoft.com/office/drawing/2014/main" id="{D70C918B-AB4B-044C-8219-978E36B08024}"/>
              </a:ext>
            </a:extLst>
          </p:cNvPr>
          <p:cNvSpPr txBox="1"/>
          <p:nvPr/>
        </p:nvSpPr>
        <p:spPr>
          <a:xfrm>
            <a:off x="3995380" y="751452"/>
            <a:ext cx="15072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900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Setting Up</a:t>
            </a:r>
            <a:endParaRPr sz="900" dirty="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24" name="Google Shape;295;p28">
            <a:hlinkClick r:id="rId8" action="ppaction://hlinksldjump"/>
            <a:extLst>
              <a:ext uri="{FF2B5EF4-FFF2-40B4-BE49-F238E27FC236}">
                <a16:creationId xmlns:a16="http://schemas.microsoft.com/office/drawing/2014/main" id="{F4EFB12B-236E-6D49-B4D0-EFF198E4FDD4}"/>
              </a:ext>
            </a:extLst>
          </p:cNvPr>
          <p:cNvSpPr txBox="1"/>
          <p:nvPr/>
        </p:nvSpPr>
        <p:spPr>
          <a:xfrm>
            <a:off x="5313315" y="751452"/>
            <a:ext cx="13590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900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File Management</a:t>
            </a:r>
            <a:endParaRPr sz="900" dirty="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25" name="Google Shape;295;p28">
            <a:hlinkClick r:id="rId8" action="ppaction://hlinksldjump"/>
            <a:extLst>
              <a:ext uri="{FF2B5EF4-FFF2-40B4-BE49-F238E27FC236}">
                <a16:creationId xmlns:a16="http://schemas.microsoft.com/office/drawing/2014/main" id="{782FCF55-0CD5-EE42-BC9C-990328CAC24C}"/>
              </a:ext>
            </a:extLst>
          </p:cNvPr>
          <p:cNvSpPr txBox="1"/>
          <p:nvPr/>
        </p:nvSpPr>
        <p:spPr>
          <a:xfrm>
            <a:off x="6483050" y="751452"/>
            <a:ext cx="13590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900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Basic HTML</a:t>
            </a:r>
            <a:endParaRPr sz="900" dirty="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8"/>
          <p:cNvSpPr txBox="1">
            <a:spLocks noGrp="1"/>
          </p:cNvSpPr>
          <p:nvPr>
            <p:ph type="title"/>
          </p:nvPr>
        </p:nvSpPr>
        <p:spPr>
          <a:xfrm>
            <a:off x="867225" y="3727575"/>
            <a:ext cx="2984700" cy="478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dirty="0"/>
              <a:t>HTTP</a:t>
            </a:r>
            <a:endParaRPr dirty="0"/>
          </a:p>
        </p:txBody>
      </p:sp>
      <p:sp>
        <p:nvSpPr>
          <p:cNvPr id="289" name="Google Shape;289;p28"/>
          <p:cNvSpPr txBox="1">
            <a:spLocks noGrp="1"/>
          </p:cNvSpPr>
          <p:nvPr>
            <p:ph type="body" idx="2"/>
          </p:nvPr>
        </p:nvSpPr>
        <p:spPr>
          <a:xfrm>
            <a:off x="4083048" y="2032557"/>
            <a:ext cx="2842571" cy="12116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lvl="0" indent="-285750">
              <a:buFontTx/>
              <a:buChar char="-"/>
            </a:pPr>
            <a:r>
              <a:rPr lang="en-GB" sz="1200" dirty="0"/>
              <a:t>Stands for Hypertext Transfer Protocol</a:t>
            </a:r>
          </a:p>
          <a:p>
            <a:pPr marL="285750" lvl="0" indent="-285750">
              <a:buFontTx/>
              <a:buChar char="-"/>
            </a:pPr>
            <a:r>
              <a:rPr lang="en-GB" sz="1200" dirty="0"/>
              <a:t>Protocol for transmitting hypermedia documents like your website’s files</a:t>
            </a:r>
          </a:p>
          <a:p>
            <a:pPr marL="285750" lvl="0" indent="-285750">
              <a:buFontTx/>
              <a:buChar char="-"/>
            </a:pPr>
            <a:r>
              <a:rPr lang="en-GB" sz="1200" dirty="0"/>
              <a:t>Requires internet connection</a:t>
            </a:r>
          </a:p>
        </p:txBody>
      </p:sp>
      <p:sp>
        <p:nvSpPr>
          <p:cNvPr id="290" name="Google Shape;290;p28">
            <a:hlinkClick r:id="" action="ppaction://hlinkshowjump?jump=nextslide"/>
          </p:cNvPr>
          <p:cNvSpPr/>
          <p:nvPr/>
        </p:nvSpPr>
        <p:spPr>
          <a:xfrm>
            <a:off x="7003497" y="2399100"/>
            <a:ext cx="897000" cy="897000"/>
          </a:xfrm>
          <a:prstGeom prst="ellipse">
            <a:avLst/>
          </a:prstGeom>
          <a:solidFill>
            <a:schemeClr val="lt2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28">
            <a:hlinkClick r:id="" action="ppaction://hlinkshowjump?jump=nextslide"/>
          </p:cNvPr>
          <p:cNvSpPr/>
          <p:nvPr/>
        </p:nvSpPr>
        <p:spPr>
          <a:xfrm>
            <a:off x="7288612" y="2638383"/>
            <a:ext cx="326775" cy="418424"/>
          </a:xfrm>
          <a:custGeom>
            <a:avLst/>
            <a:gdLst/>
            <a:ahLst/>
            <a:cxnLst/>
            <a:rect l="l" t="t" r="r" b="b"/>
            <a:pathLst>
              <a:path w="1155" h="1479" extrusionOk="0">
                <a:moveTo>
                  <a:pt x="332" y="0"/>
                </a:moveTo>
                <a:cubicBezTo>
                  <a:pt x="116" y="0"/>
                  <a:pt x="1" y="260"/>
                  <a:pt x="159" y="419"/>
                </a:cubicBezTo>
                <a:lnTo>
                  <a:pt x="433" y="700"/>
                </a:lnTo>
                <a:cubicBezTo>
                  <a:pt x="455" y="722"/>
                  <a:pt x="455" y="758"/>
                  <a:pt x="433" y="779"/>
                </a:cubicBezTo>
                <a:lnTo>
                  <a:pt x="159" y="1053"/>
                </a:lnTo>
                <a:cubicBezTo>
                  <a:pt x="1" y="1212"/>
                  <a:pt x="116" y="1479"/>
                  <a:pt x="332" y="1479"/>
                </a:cubicBezTo>
                <a:cubicBezTo>
                  <a:pt x="397" y="1479"/>
                  <a:pt x="462" y="1450"/>
                  <a:pt x="506" y="1407"/>
                </a:cubicBezTo>
                <a:lnTo>
                  <a:pt x="1133" y="779"/>
                </a:lnTo>
                <a:cubicBezTo>
                  <a:pt x="1155" y="758"/>
                  <a:pt x="1155" y="722"/>
                  <a:pt x="1133" y="700"/>
                </a:cubicBezTo>
                <a:lnTo>
                  <a:pt x="506" y="73"/>
                </a:lnTo>
                <a:cubicBezTo>
                  <a:pt x="462" y="22"/>
                  <a:pt x="397" y="0"/>
                  <a:pt x="332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28">
            <a:hlinkClick r:id="rId3" action="ppaction://hlinksldjump"/>
          </p:cNvPr>
          <p:cNvSpPr txBox="1"/>
          <p:nvPr/>
        </p:nvSpPr>
        <p:spPr>
          <a:xfrm>
            <a:off x="1571610" y="751452"/>
            <a:ext cx="13590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900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Welcome</a:t>
            </a:r>
            <a:endParaRPr sz="900" dirty="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293" name="Google Shape;293;p28">
            <a:hlinkClick r:id="rId4" action="ppaction://hlinksldjump"/>
          </p:cNvPr>
          <p:cNvSpPr txBox="1"/>
          <p:nvPr/>
        </p:nvSpPr>
        <p:spPr>
          <a:xfrm>
            <a:off x="2741345" y="751452"/>
            <a:ext cx="14433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900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How the Web Works</a:t>
            </a:r>
            <a:endParaRPr sz="900" dirty="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294" name="Google Shape;294;p28">
            <a:hlinkClick r:id="rId5" action="ppaction://hlinksldjump"/>
          </p:cNvPr>
          <p:cNvSpPr txBox="1"/>
          <p:nvPr/>
        </p:nvSpPr>
        <p:spPr>
          <a:xfrm>
            <a:off x="3995380" y="751452"/>
            <a:ext cx="15072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900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Setting Up</a:t>
            </a:r>
            <a:endParaRPr sz="900" dirty="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295" name="Google Shape;295;p28">
            <a:hlinkClick r:id="rId6" action="ppaction://hlinksldjump"/>
          </p:cNvPr>
          <p:cNvSpPr txBox="1"/>
          <p:nvPr/>
        </p:nvSpPr>
        <p:spPr>
          <a:xfrm>
            <a:off x="5313315" y="751452"/>
            <a:ext cx="13590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900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File Management</a:t>
            </a:r>
            <a:endParaRPr sz="900" dirty="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296" name="Google Shape;296;p28">
            <a:hlinkClick r:id="rId7" action="ppaction://hlinksldjump"/>
          </p:cNvPr>
          <p:cNvSpPr/>
          <p:nvPr/>
        </p:nvSpPr>
        <p:spPr>
          <a:xfrm>
            <a:off x="7785075" y="643965"/>
            <a:ext cx="389700" cy="389700"/>
          </a:xfrm>
          <a:prstGeom prst="ellipse">
            <a:avLst/>
          </a:prstGeom>
          <a:solidFill>
            <a:schemeClr val="lt1"/>
          </a:soli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7" name="Google Shape;297;p28">
            <a:hlinkClick r:id="rId7" action="ppaction://hlinksldjump"/>
          </p:cNvPr>
          <p:cNvSpPr/>
          <p:nvPr/>
        </p:nvSpPr>
        <p:spPr>
          <a:xfrm rot="10800000">
            <a:off x="7899024" y="740300"/>
            <a:ext cx="161800" cy="177900"/>
          </a:xfrm>
          <a:prstGeom prst="flowChartOffpageConnector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295;p28">
            <a:hlinkClick r:id="rId6" action="ppaction://hlinksldjump"/>
            <a:extLst>
              <a:ext uri="{FF2B5EF4-FFF2-40B4-BE49-F238E27FC236}">
                <a16:creationId xmlns:a16="http://schemas.microsoft.com/office/drawing/2014/main" id="{2B94E1EA-E1C1-9943-8F3B-587DDD19382B}"/>
              </a:ext>
            </a:extLst>
          </p:cNvPr>
          <p:cNvSpPr txBox="1"/>
          <p:nvPr/>
        </p:nvSpPr>
        <p:spPr>
          <a:xfrm>
            <a:off x="6483050" y="751452"/>
            <a:ext cx="1359000" cy="19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0" anchor="ctr" anchorCtr="0">
            <a:noAutofit/>
          </a:bodyPr>
          <a:lstStyle/>
          <a:p>
            <a:pPr marL="0" marR="45720" lvl="0" indent="0" algn="ct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GB" sz="900" dirty="0">
                <a:solidFill>
                  <a:schemeClr val="dk1"/>
                </a:solidFill>
                <a:latin typeface="Josefin Sans"/>
                <a:ea typeface="Josefin Sans"/>
                <a:cs typeface="Josefin Sans"/>
                <a:sym typeface="Josefin Sans"/>
              </a:rPr>
              <a:t>Basic HTML</a:t>
            </a:r>
            <a:endParaRPr sz="900" dirty="0">
              <a:solidFill>
                <a:schemeClr val="dk1"/>
              </a:solidFill>
              <a:latin typeface="Josefin Sans"/>
              <a:ea typeface="Josefin Sans"/>
              <a:cs typeface="Josefin Sans"/>
              <a:sym typeface="Josefin San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61C62AF-76C6-F148-9E9E-E189F6F4587F}"/>
              </a:ext>
            </a:extLst>
          </p:cNvPr>
          <p:cNvSpPr/>
          <p:nvPr/>
        </p:nvSpPr>
        <p:spPr>
          <a:xfrm>
            <a:off x="742171" y="1147115"/>
            <a:ext cx="3081402" cy="2212773"/>
          </a:xfrm>
          <a:prstGeom prst="rect">
            <a:avLst/>
          </a:prstGeom>
          <a:solidFill>
            <a:srgbClr val="FFFFFF"/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Text, timeline&#10;&#10;Description automatically generated">
            <a:extLst>
              <a:ext uri="{FF2B5EF4-FFF2-40B4-BE49-F238E27FC236}">
                <a16:creationId xmlns:a16="http://schemas.microsoft.com/office/drawing/2014/main" id="{FF9DC40D-C3F9-9842-87B3-D1514D88F972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559" b="1"/>
          <a:stretch/>
        </p:blipFill>
        <p:spPr>
          <a:xfrm>
            <a:off x="752169" y="1318039"/>
            <a:ext cx="3044015" cy="1864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39453"/>
      </p:ext>
    </p:extLst>
  </p:cSld>
  <p:clrMapOvr>
    <a:masterClrMapping/>
  </p:clrMapOvr>
</p:sld>
</file>

<file path=ppt/theme/theme1.xml><?xml version="1.0" encoding="utf-8"?>
<a:theme xmlns:a="http://schemas.openxmlformats.org/drawingml/2006/main" name="Front-End Developer Portfolio by Slidesgo">
  <a:themeElements>
    <a:clrScheme name="Simple Light">
      <a:dk1>
        <a:srgbClr val="212121"/>
      </a:dk1>
      <a:lt1>
        <a:srgbClr val="F5F5F0"/>
      </a:lt1>
      <a:dk2>
        <a:srgbClr val="F4B7D8"/>
      </a:dk2>
      <a:lt2>
        <a:srgbClr val="F7CF46"/>
      </a:lt2>
      <a:accent1>
        <a:srgbClr val="212121"/>
      </a:accent1>
      <a:accent2>
        <a:srgbClr val="FFFFFF"/>
      </a:accent2>
      <a:accent3>
        <a:srgbClr val="F4B7D8"/>
      </a:accent3>
      <a:accent4>
        <a:srgbClr val="F7CF46"/>
      </a:accent4>
      <a:accent5>
        <a:srgbClr val="212121"/>
      </a:accent5>
      <a:accent6>
        <a:srgbClr val="F5F5F0"/>
      </a:accent6>
      <a:hlink>
        <a:srgbClr val="212121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1039</TotalTime>
  <Words>646</Words>
  <Application>Microsoft Macintosh PowerPoint</Application>
  <PresentationFormat>On-screen Show (16:9)</PresentationFormat>
  <Paragraphs>195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6" baseType="lpstr">
      <vt:lpstr>Open Sans</vt:lpstr>
      <vt:lpstr>Righteous</vt:lpstr>
      <vt:lpstr>Roboto Mono</vt:lpstr>
      <vt:lpstr>Josefin Sans</vt:lpstr>
      <vt:lpstr>Poppins</vt:lpstr>
      <vt:lpstr>Arial</vt:lpstr>
      <vt:lpstr>Front-End Developer Portfolio by Slidesgo</vt:lpstr>
      <vt:lpstr> Chapter 1: What is the Web?</vt:lpstr>
      <vt:lpstr>AGENDA</vt:lpstr>
      <vt:lpstr>Welcome</vt:lpstr>
      <vt:lpstr>About Me</vt:lpstr>
      <vt:lpstr>How the Web Works</vt:lpstr>
      <vt:lpstr>CLIENTS AND SERVERS</vt:lpstr>
      <vt:lpstr>What Happens?</vt:lpstr>
      <vt:lpstr>DNS</vt:lpstr>
      <vt:lpstr>HTTP</vt:lpstr>
      <vt:lpstr>Setting Up</vt:lpstr>
      <vt:lpstr>Introduction to Dev Tools</vt:lpstr>
      <vt:lpstr>File Structure</vt:lpstr>
      <vt:lpstr>Dealing with files</vt:lpstr>
      <vt:lpstr>HTML</vt:lpstr>
      <vt:lpstr>Anatomy</vt:lpstr>
      <vt:lpstr>Anatomy</vt:lpstr>
      <vt:lpstr>HTML HELLO WORLD</vt:lpstr>
      <vt:lpstr>PROJECT 1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FRONT-END DEVELOPER PORTFOLIO</dc:title>
  <cp:lastModifiedBy>Leonard Tng</cp:lastModifiedBy>
  <cp:revision>2</cp:revision>
  <dcterms:modified xsi:type="dcterms:W3CDTF">2021-01-21T11:41:10Z</dcterms:modified>
</cp:coreProperties>
</file>